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AU" initials="S" lastIdx="3" clrIdx="0">
    <p:extLst>
      <p:ext uri="{19B8F6BF-5375-455C-9EA6-DF929625EA0E}">
        <p15:presenceInfo xmlns:p15="http://schemas.microsoft.com/office/powerpoint/2012/main" userId="SI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3000" b="1" dirty="0">
                <a:solidFill>
                  <a:schemeClr val="tx1"/>
                </a:solidFill>
              </a:rPr>
              <a:t>TIEMPO DE ESPERA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447345396068513E-2"/>
          <c:y val="8.8471054180897957E-2"/>
          <c:w val="0.94814221387871045"/>
          <c:h val="0.64540870053679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'%II TRIM'!$B$6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'%II TRIM'!$C$5:$Q$5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TRIM'!$C$6:$Q$6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89-4220-998B-2EBC68132A31}"/>
            </c:ext>
          </c:extLst>
        </c:ser>
        <c:ser>
          <c:idx val="1"/>
          <c:order val="1"/>
          <c:tx>
            <c:strRef>
              <c:f>'%II TRIM'!$B$7</c:f>
              <c:strCache>
                <c:ptCount val="1"/>
                <c:pt idx="0">
                  <c:v>Bueno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D089-4220-998B-2EBC68132A3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D089-4220-998B-2EBC68132A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'%II TRIM'!$C$5:$Q$5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TRIM'!$C$7:$Q$7</c:f>
              <c:numCache>
                <c:formatCode>0%</c:formatCode>
                <c:ptCount val="15"/>
                <c:pt idx="0">
                  <c:v>0.67500000000000004</c:v>
                </c:pt>
                <c:pt idx="1">
                  <c:v>0.6071428571428571</c:v>
                </c:pt>
                <c:pt idx="2">
                  <c:v>0.8</c:v>
                </c:pt>
                <c:pt idx="3">
                  <c:v>0.7</c:v>
                </c:pt>
                <c:pt idx="4">
                  <c:v>0.7</c:v>
                </c:pt>
                <c:pt idx="5">
                  <c:v>0.66666666666666663</c:v>
                </c:pt>
                <c:pt idx="6">
                  <c:v>0.82608695652173914</c:v>
                </c:pt>
                <c:pt idx="7">
                  <c:v>0.77083333333333337</c:v>
                </c:pt>
                <c:pt idx="8">
                  <c:v>0.84848484848484851</c:v>
                </c:pt>
                <c:pt idx="10" formatCode="General">
                  <c:v>222</c:v>
                </c:pt>
                <c:pt idx="11">
                  <c:v>0.73267326732673266</c:v>
                </c:pt>
                <c:pt idx="13" formatCode="General">
                  <c:v>210</c:v>
                </c:pt>
                <c:pt idx="14">
                  <c:v>0.74733096085409256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89-4220-998B-2EBC68132A31}"/>
            </c:ext>
          </c:extLst>
        </c:ser>
        <c:ser>
          <c:idx val="2"/>
          <c:order val="2"/>
          <c:tx>
            <c:strRef>
              <c:f>'%II TRIM'!$B$8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'%II TRIM'!$C$5:$Q$5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TRIM'!$C$8:$Q$8</c:f>
              <c:numCache>
                <c:formatCode>0%</c:formatCode>
                <c:ptCount val="15"/>
                <c:pt idx="0">
                  <c:v>0.32500000000000001</c:v>
                </c:pt>
                <c:pt idx="1">
                  <c:v>0.39285714285714285</c:v>
                </c:pt>
                <c:pt idx="2">
                  <c:v>0.2</c:v>
                </c:pt>
                <c:pt idx="3">
                  <c:v>0.3</c:v>
                </c:pt>
                <c:pt idx="4">
                  <c:v>0.3</c:v>
                </c:pt>
                <c:pt idx="5">
                  <c:v>0.33333333333333331</c:v>
                </c:pt>
                <c:pt idx="6">
                  <c:v>0.17391304347826086</c:v>
                </c:pt>
                <c:pt idx="7">
                  <c:v>0.22916666666666666</c:v>
                </c:pt>
                <c:pt idx="8">
                  <c:v>0.15151515151515152</c:v>
                </c:pt>
                <c:pt idx="10" formatCode="General">
                  <c:v>81</c:v>
                </c:pt>
                <c:pt idx="11">
                  <c:v>0.26732673267326734</c:v>
                </c:pt>
                <c:pt idx="13" formatCode="General">
                  <c:v>71</c:v>
                </c:pt>
                <c:pt idx="14">
                  <c:v>0.25266903914590749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89-4220-998B-2EBC68132A31}"/>
            </c:ext>
          </c:extLst>
        </c:ser>
        <c:ser>
          <c:idx val="3"/>
          <c:order val="3"/>
          <c:tx>
            <c:strRef>
              <c:f>'%II TRIM'!$B$9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'%II TRIM'!$C$5:$Q$5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TRIM'!$C$9:$Q$9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089-4220-998B-2EBC68132A31}"/>
            </c:ext>
          </c:extLst>
        </c:ser>
        <c:ser>
          <c:idx val="4"/>
          <c:order val="4"/>
          <c:tx>
            <c:strRef>
              <c:f>'%II TRIM'!$B$10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'%II TRIM'!$C$5:$Q$5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TRIM'!$C$10:$Q$10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89-4220-998B-2EBC68132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2060591"/>
        <c:axId val="1052052271"/>
        <c:axId val="0"/>
      </c:bar3DChart>
      <c:catAx>
        <c:axId val="105206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2052271"/>
        <c:crosses val="autoZero"/>
        <c:auto val="1"/>
        <c:lblAlgn val="ctr"/>
        <c:lblOffset val="100"/>
        <c:noMultiLvlLbl val="0"/>
      </c:catAx>
      <c:valAx>
        <c:axId val="1052052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2060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2400" b="1">
                <a:solidFill>
                  <a:schemeClr val="tx1"/>
                </a:solidFill>
              </a:rPr>
              <a:t>TRATO PERCIBIDO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223399431092059E-2"/>
          <c:y val="9.8010130246020261E-2"/>
          <c:w val="0.90373995135424823"/>
          <c:h val="0.627122052941645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'%II TRIM'!$B$12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'%II TRIM'!$C$11:$Q$11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TRIM'!$C$12:$Q$12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D6-442C-BE11-51FB80067486}"/>
            </c:ext>
          </c:extLst>
        </c:ser>
        <c:ser>
          <c:idx val="1"/>
          <c:order val="1"/>
          <c:tx>
            <c:strRef>
              <c:f>'%II TRIM'!$B$13</c:f>
              <c:strCache>
                <c:ptCount val="1"/>
                <c:pt idx="0">
                  <c:v>Bueno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0ED6-442C-BE11-51FB80067486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0ED6-442C-BE11-51FB80067486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73D-4D83-AB88-E3332DC4F5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'%II TRIM'!$C$11:$Q$11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TRIM'!$C$13:$Q$13</c:f>
              <c:numCache>
                <c:formatCode>0%</c:formatCode>
                <c:ptCount val="15"/>
                <c:pt idx="0">
                  <c:v>0.87</c:v>
                </c:pt>
                <c:pt idx="1">
                  <c:v>0.8214285714285714</c:v>
                </c:pt>
                <c:pt idx="2">
                  <c:v>0.82857142857142863</c:v>
                </c:pt>
                <c:pt idx="3">
                  <c:v>0.85</c:v>
                </c:pt>
                <c:pt idx="4">
                  <c:v>0.85</c:v>
                </c:pt>
                <c:pt idx="5">
                  <c:v>0.86111111111111116</c:v>
                </c:pt>
                <c:pt idx="6">
                  <c:v>0.86956521739130432</c:v>
                </c:pt>
                <c:pt idx="7">
                  <c:v>0.8125</c:v>
                </c:pt>
                <c:pt idx="8">
                  <c:v>0.81818181818181823</c:v>
                </c:pt>
                <c:pt idx="10" formatCode="General">
                  <c:v>255</c:v>
                </c:pt>
                <c:pt idx="11">
                  <c:v>0.84158415841584155</c:v>
                </c:pt>
                <c:pt idx="13" formatCode="General">
                  <c:v>244</c:v>
                </c:pt>
                <c:pt idx="14">
                  <c:v>0.8683274021352313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D6-442C-BE11-51FB80067486}"/>
            </c:ext>
          </c:extLst>
        </c:ser>
        <c:ser>
          <c:idx val="2"/>
          <c:order val="2"/>
          <c:tx>
            <c:strRef>
              <c:f>'%II TRIM'!$B$14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73D-4D83-AB88-E3332DC4F5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'%II TRIM'!$C$11:$Q$11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TRIM'!$C$14:$Q$14</c:f>
              <c:numCache>
                <c:formatCode>0%</c:formatCode>
                <c:ptCount val="15"/>
                <c:pt idx="0">
                  <c:v>0.12</c:v>
                </c:pt>
                <c:pt idx="1">
                  <c:v>0.17857142857142858</c:v>
                </c:pt>
                <c:pt idx="2">
                  <c:v>0.17142857142857143</c:v>
                </c:pt>
                <c:pt idx="3">
                  <c:v>0.15</c:v>
                </c:pt>
                <c:pt idx="4">
                  <c:v>0.15</c:v>
                </c:pt>
                <c:pt idx="5">
                  <c:v>0.1388888888888889</c:v>
                </c:pt>
                <c:pt idx="6">
                  <c:v>0.13043478260869565</c:v>
                </c:pt>
                <c:pt idx="7">
                  <c:v>0.1875</c:v>
                </c:pt>
                <c:pt idx="8">
                  <c:v>0.18181818181818182</c:v>
                </c:pt>
                <c:pt idx="10" formatCode="General">
                  <c:v>48</c:v>
                </c:pt>
                <c:pt idx="11">
                  <c:v>0.15</c:v>
                </c:pt>
                <c:pt idx="13" formatCode="General">
                  <c:v>37</c:v>
                </c:pt>
                <c:pt idx="14">
                  <c:v>0.13167259786476868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D6-442C-BE11-51FB80067486}"/>
            </c:ext>
          </c:extLst>
        </c:ser>
        <c:ser>
          <c:idx val="3"/>
          <c:order val="3"/>
          <c:tx>
            <c:strRef>
              <c:f>'%II TRIM'!$B$15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'%II TRIM'!$C$11:$Q$11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TRIM'!$C$15:$Q$15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D6-442C-BE11-51FB80067486}"/>
            </c:ext>
          </c:extLst>
        </c:ser>
        <c:ser>
          <c:idx val="4"/>
          <c:order val="4"/>
          <c:tx>
            <c:strRef>
              <c:f>'%II TRIM'!$B$16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'%II TRIM'!$C$11:$Q$11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TRIM'!$C$16:$Q$16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D6-442C-BE11-51FB80067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5615903"/>
        <c:axId val="965609247"/>
        <c:axId val="0"/>
      </c:bar3DChart>
      <c:catAx>
        <c:axId val="965615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65609247"/>
        <c:crosses val="autoZero"/>
        <c:auto val="1"/>
        <c:lblAlgn val="ctr"/>
        <c:lblOffset val="100"/>
        <c:noMultiLvlLbl val="0"/>
      </c:catAx>
      <c:valAx>
        <c:axId val="965609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65615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400" b="1" dirty="0">
                <a:solidFill>
                  <a:schemeClr val="tx1"/>
                </a:solidFill>
              </a:rPr>
              <a:t>COMPRENSION DE LA INFORMACION</a:t>
            </a:r>
          </a:p>
        </c:rich>
      </c:tx>
      <c:layout>
        <c:manualLayout>
          <c:xMode val="edge"/>
          <c:yMode val="edge"/>
          <c:x val="4.0855321995645608E-2"/>
          <c:y val="2.0928462709284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'%II TRIM'!$B$17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'%II TRIM'!$C$16:$Q$16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TRIM'!$C$17:$Q$17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1</c:v>
                </c:pt>
                <c:pt idx="14">
                  <c:v>3.5587188612099642E-3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BE-499B-A6FB-EE72F1CD8622}"/>
            </c:ext>
          </c:extLst>
        </c:ser>
        <c:ser>
          <c:idx val="1"/>
          <c:order val="1"/>
          <c:tx>
            <c:strRef>
              <c:f>'%II TRIM'!$B$18</c:f>
              <c:strCache>
                <c:ptCount val="1"/>
                <c:pt idx="0">
                  <c:v>Bueno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B4BE-499B-A6FB-EE72F1CD862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4BE-499B-A6FB-EE72F1CD86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'%II TRIM'!$C$16:$Q$16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TRIM'!$C$18:$Q$18</c:f>
              <c:numCache>
                <c:formatCode>0%</c:formatCode>
                <c:ptCount val="15"/>
                <c:pt idx="0">
                  <c:v>0.9</c:v>
                </c:pt>
                <c:pt idx="1">
                  <c:v>0.7857142857142857</c:v>
                </c:pt>
                <c:pt idx="2">
                  <c:v>0.88571428571428568</c:v>
                </c:pt>
                <c:pt idx="3">
                  <c:v>0.9</c:v>
                </c:pt>
                <c:pt idx="4">
                  <c:v>0.875</c:v>
                </c:pt>
                <c:pt idx="5">
                  <c:v>0.83333333333333337</c:v>
                </c:pt>
                <c:pt idx="6">
                  <c:v>0.91304347826086951</c:v>
                </c:pt>
                <c:pt idx="7">
                  <c:v>0.8125</c:v>
                </c:pt>
                <c:pt idx="8">
                  <c:v>0.96969696969696972</c:v>
                </c:pt>
                <c:pt idx="10" formatCode="General">
                  <c:v>264</c:v>
                </c:pt>
                <c:pt idx="11">
                  <c:v>0.87128712871287128</c:v>
                </c:pt>
                <c:pt idx="13" formatCode="General">
                  <c:v>238</c:v>
                </c:pt>
                <c:pt idx="14">
                  <c:v>0.84697508896797158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BE-499B-A6FB-EE72F1CD8622}"/>
            </c:ext>
          </c:extLst>
        </c:ser>
        <c:ser>
          <c:idx val="2"/>
          <c:order val="2"/>
          <c:tx>
            <c:strRef>
              <c:f>'%II TRIM'!$B$19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'%II TRIM'!$C$16:$Q$16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TRIM'!$C$19:$Q$19</c:f>
              <c:numCache>
                <c:formatCode>0%</c:formatCode>
                <c:ptCount val="15"/>
                <c:pt idx="0">
                  <c:v>0.1</c:v>
                </c:pt>
                <c:pt idx="1">
                  <c:v>0.21428571428571427</c:v>
                </c:pt>
                <c:pt idx="2">
                  <c:v>0.11428571428571428</c:v>
                </c:pt>
                <c:pt idx="3">
                  <c:v>0.1</c:v>
                </c:pt>
                <c:pt idx="4">
                  <c:v>0.125</c:v>
                </c:pt>
                <c:pt idx="5">
                  <c:v>0.16666666666666666</c:v>
                </c:pt>
                <c:pt idx="6">
                  <c:v>8.6956521739130432E-2</c:v>
                </c:pt>
                <c:pt idx="7">
                  <c:v>0.1875</c:v>
                </c:pt>
                <c:pt idx="8">
                  <c:v>3.0303030303030304E-2</c:v>
                </c:pt>
                <c:pt idx="10" formatCode="General">
                  <c:v>39</c:v>
                </c:pt>
                <c:pt idx="11">
                  <c:v>0.12871287128712872</c:v>
                </c:pt>
                <c:pt idx="13" formatCode="General">
                  <c:v>41</c:v>
                </c:pt>
                <c:pt idx="14">
                  <c:v>0.14590747330960854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BE-499B-A6FB-EE72F1CD8622}"/>
            </c:ext>
          </c:extLst>
        </c:ser>
        <c:ser>
          <c:idx val="3"/>
          <c:order val="3"/>
          <c:tx>
            <c:strRef>
              <c:f>'%II TRIM'!$B$20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'%II TRIM'!$C$16:$Q$16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TRIM'!$C$20:$Q$20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1</c:v>
                </c:pt>
                <c:pt idx="14">
                  <c:v>3.5587188612099642E-3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BE-499B-A6FB-EE72F1CD8622}"/>
            </c:ext>
          </c:extLst>
        </c:ser>
        <c:ser>
          <c:idx val="4"/>
          <c:order val="4"/>
          <c:tx>
            <c:strRef>
              <c:f>'%II TRIM'!$B$21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'%II TRIM'!$C$16:$Q$16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TRIM'!$C$21:$Q$21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BE-499B-A6FB-EE72F1CD8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3632128"/>
        <c:axId val="1333625888"/>
        <c:axId val="0"/>
      </c:bar3DChart>
      <c:catAx>
        <c:axId val="133363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33625888"/>
        <c:crosses val="autoZero"/>
        <c:auto val="1"/>
        <c:lblAlgn val="ctr"/>
        <c:lblOffset val="100"/>
        <c:noMultiLvlLbl val="0"/>
      </c:catAx>
      <c:valAx>
        <c:axId val="133362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3363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'%II TRIM'!$C$22:$Q$22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TRIM'!$C$23:$Q$23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2E-4DE7-8731-C30B13B86CD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104C-4D9B-85D9-00B6DD2A73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'%II TRIM'!$C$22:$Q$22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TRIM'!$C$24:$Q$24</c:f>
              <c:numCache>
                <c:formatCode>0%</c:formatCode>
                <c:ptCount val="15"/>
                <c:pt idx="0">
                  <c:v>0.85</c:v>
                </c:pt>
                <c:pt idx="1">
                  <c:v>0.75</c:v>
                </c:pt>
                <c:pt idx="2">
                  <c:v>0.8571428571428571</c:v>
                </c:pt>
                <c:pt idx="3">
                  <c:v>0.6</c:v>
                </c:pt>
                <c:pt idx="4">
                  <c:v>0.95</c:v>
                </c:pt>
                <c:pt idx="5">
                  <c:v>0.88888888888888884</c:v>
                </c:pt>
                <c:pt idx="6">
                  <c:v>0.91304347826086951</c:v>
                </c:pt>
                <c:pt idx="7">
                  <c:v>0.83333333333333337</c:v>
                </c:pt>
                <c:pt idx="8">
                  <c:v>0.90909090909090906</c:v>
                </c:pt>
                <c:pt idx="10" formatCode="General">
                  <c:v>258</c:v>
                </c:pt>
                <c:pt idx="11">
                  <c:v>0.85</c:v>
                </c:pt>
                <c:pt idx="13" formatCode="General">
                  <c:v>228</c:v>
                </c:pt>
                <c:pt idx="14">
                  <c:v>0.81138790035587194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2E-4DE7-8731-C30B13B86CDE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'%II TRIM'!$C$22:$Q$22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TRIM'!$C$25:$Q$25</c:f>
              <c:numCache>
                <c:formatCode>0%</c:formatCode>
                <c:ptCount val="15"/>
                <c:pt idx="0">
                  <c:v>0.15</c:v>
                </c:pt>
                <c:pt idx="1">
                  <c:v>0.25</c:v>
                </c:pt>
                <c:pt idx="2">
                  <c:v>0.14285714285714285</c:v>
                </c:pt>
                <c:pt idx="3">
                  <c:v>0.4</c:v>
                </c:pt>
                <c:pt idx="4">
                  <c:v>0.05</c:v>
                </c:pt>
                <c:pt idx="5">
                  <c:v>0.1111111111111111</c:v>
                </c:pt>
                <c:pt idx="6">
                  <c:v>8.6956521739130432E-2</c:v>
                </c:pt>
                <c:pt idx="7">
                  <c:v>0.16666666666666666</c:v>
                </c:pt>
                <c:pt idx="8">
                  <c:v>9.0909090909090912E-2</c:v>
                </c:pt>
                <c:pt idx="10" formatCode="General">
                  <c:v>45</c:v>
                </c:pt>
                <c:pt idx="11">
                  <c:v>0.14851485148514851</c:v>
                </c:pt>
                <c:pt idx="13" formatCode="General">
                  <c:v>49</c:v>
                </c:pt>
                <c:pt idx="14">
                  <c:v>0.17437722419928825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2E-4DE7-8731-C30B13B86CDE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'%II TRIM'!$C$22:$Q$22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TRIM'!$C$26:$Q$26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3</c:v>
                </c:pt>
                <c:pt idx="14">
                  <c:v>1.0676156583629894E-2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2E-4DE7-8731-C30B13B86CDE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'%II TRIM'!$C$22:$Q$22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TRIM'!$C$27:$Q$27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2E-4DE7-8731-C30B13B86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7221344"/>
        <c:axId val="1327223424"/>
        <c:axId val="0"/>
      </c:bar3DChart>
      <c:catAx>
        <c:axId val="132722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27223424"/>
        <c:crosses val="autoZero"/>
        <c:auto val="1"/>
        <c:lblAlgn val="ctr"/>
        <c:lblOffset val="100"/>
        <c:noMultiLvlLbl val="0"/>
      </c:catAx>
      <c:valAx>
        <c:axId val="132722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2722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800" b="1" dirty="0">
                <a:solidFill>
                  <a:schemeClr val="tx1"/>
                </a:solidFill>
              </a:rPr>
              <a:t>DISCRECION Y CONFIDENCIALIDAD</a:t>
            </a:r>
          </a:p>
        </c:rich>
      </c:tx>
      <c:layout>
        <c:manualLayout>
          <c:xMode val="edge"/>
          <c:yMode val="edge"/>
          <c:x val="5.4086421212945296E-2"/>
          <c:y val="1.5432098765432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'%II TRIM'!$B$29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'%II TRIM'!$C$28:$Q$28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TRIM'!$C$29:$Q$29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7-4165-80F2-65A998939D03}"/>
            </c:ext>
          </c:extLst>
        </c:ser>
        <c:ser>
          <c:idx val="1"/>
          <c:order val="1"/>
          <c:tx>
            <c:strRef>
              <c:f>'%II TRIM'!$B$30</c:f>
              <c:strCache>
                <c:ptCount val="1"/>
                <c:pt idx="0">
                  <c:v>Bueno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'%II TRIM'!$C$28:$Q$28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TRIM'!$C$30:$Q$30</c:f>
              <c:numCache>
                <c:formatCode>0%</c:formatCode>
                <c:ptCount val="15"/>
                <c:pt idx="0">
                  <c:v>0.97499999999999998</c:v>
                </c:pt>
                <c:pt idx="1">
                  <c:v>0.8571428571428571</c:v>
                </c:pt>
                <c:pt idx="2">
                  <c:v>0.88571428571428568</c:v>
                </c:pt>
                <c:pt idx="3">
                  <c:v>0.9</c:v>
                </c:pt>
                <c:pt idx="4">
                  <c:v>0.95</c:v>
                </c:pt>
                <c:pt idx="5">
                  <c:v>0.94444444444444442</c:v>
                </c:pt>
                <c:pt idx="6">
                  <c:v>0.91304347826086951</c:v>
                </c:pt>
                <c:pt idx="7">
                  <c:v>0.89583333333333337</c:v>
                </c:pt>
                <c:pt idx="8">
                  <c:v>0.93939393939393945</c:v>
                </c:pt>
                <c:pt idx="10" formatCode="General">
                  <c:v>279</c:v>
                </c:pt>
                <c:pt idx="11">
                  <c:v>0.92079207920792083</c:v>
                </c:pt>
                <c:pt idx="13" formatCode="General">
                  <c:v>256</c:v>
                </c:pt>
                <c:pt idx="14">
                  <c:v>0.91103202846975084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D7-4165-80F2-65A998939D03}"/>
            </c:ext>
          </c:extLst>
        </c:ser>
        <c:ser>
          <c:idx val="2"/>
          <c:order val="2"/>
          <c:tx>
            <c:strRef>
              <c:f>'%II TRIM'!$B$31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'%II TRIM'!$C$28:$Q$28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TRIM'!$C$31:$Q$31</c:f>
              <c:numCache>
                <c:formatCode>0%</c:formatCode>
                <c:ptCount val="15"/>
                <c:pt idx="0">
                  <c:v>2.5000000000000001E-2</c:v>
                </c:pt>
                <c:pt idx="1">
                  <c:v>0.14285714285714285</c:v>
                </c:pt>
                <c:pt idx="2">
                  <c:v>0.11428571428571428</c:v>
                </c:pt>
                <c:pt idx="3">
                  <c:v>0.1</c:v>
                </c:pt>
                <c:pt idx="4">
                  <c:v>0.05</c:v>
                </c:pt>
                <c:pt idx="5">
                  <c:v>5.5555555555555552E-2</c:v>
                </c:pt>
                <c:pt idx="6">
                  <c:v>8.6956521739130432E-2</c:v>
                </c:pt>
                <c:pt idx="7">
                  <c:v>0.10416666666666667</c:v>
                </c:pt>
                <c:pt idx="8">
                  <c:v>6.0606060606060608E-2</c:v>
                </c:pt>
                <c:pt idx="10" formatCode="General">
                  <c:v>24</c:v>
                </c:pt>
                <c:pt idx="11">
                  <c:v>7.9207920792079209E-2</c:v>
                </c:pt>
                <c:pt idx="13" formatCode="General">
                  <c:v>25</c:v>
                </c:pt>
                <c:pt idx="14">
                  <c:v>8.8967971530249115E-2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D7-4165-80F2-65A998939D03}"/>
            </c:ext>
          </c:extLst>
        </c:ser>
        <c:ser>
          <c:idx val="3"/>
          <c:order val="3"/>
          <c:tx>
            <c:strRef>
              <c:f>'%II TRIM'!$B$32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'%II TRIM'!$C$28:$Q$28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TRIM'!$C$32:$Q$32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D7-4165-80F2-65A998939D03}"/>
            </c:ext>
          </c:extLst>
        </c:ser>
        <c:ser>
          <c:idx val="4"/>
          <c:order val="4"/>
          <c:tx>
            <c:strRef>
              <c:f>'%II TRIM'!$B$33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'%II TRIM'!$C$28:$Q$28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TRIM'!$C$33:$Q$33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D7-4165-80F2-65A998939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3630048"/>
        <c:axId val="1333630880"/>
        <c:axId val="0"/>
      </c:bar3DChart>
      <c:catAx>
        <c:axId val="133363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33630880"/>
        <c:crosses val="autoZero"/>
        <c:auto val="1"/>
        <c:lblAlgn val="ctr"/>
        <c:lblOffset val="100"/>
        <c:noMultiLvlLbl val="0"/>
      </c:catAx>
      <c:valAx>
        <c:axId val="133363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3363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800" b="1" dirty="0">
                <a:solidFill>
                  <a:schemeClr val="tx1"/>
                </a:solidFill>
              </a:rPr>
              <a:t>COMODIDAD DE</a:t>
            </a:r>
            <a:r>
              <a:rPr lang="es-CO" sz="2800" b="1" baseline="0" dirty="0">
                <a:solidFill>
                  <a:schemeClr val="tx1"/>
                </a:solidFill>
              </a:rPr>
              <a:t> LAS INSTALACIONES</a:t>
            </a:r>
            <a:endParaRPr lang="es-CO" sz="2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2.2842274904663663E-2"/>
          <c:y val="1.70514175575895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'%II TRIM'!$B$35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'%II TRIM'!$C$34:$Q$34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TRIM'!$C$35:$Q$35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2C-4145-818B-58C561ED8A25}"/>
            </c:ext>
          </c:extLst>
        </c:ser>
        <c:ser>
          <c:idx val="1"/>
          <c:order val="1"/>
          <c:tx>
            <c:strRef>
              <c:f>'%II TRIM'!$B$36</c:f>
              <c:strCache>
                <c:ptCount val="1"/>
                <c:pt idx="0">
                  <c:v>Bueno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'%II TRIM'!$C$34:$Q$34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TRIM'!$C$36:$Q$36</c:f>
              <c:numCache>
                <c:formatCode>0%</c:formatCode>
                <c:ptCount val="15"/>
                <c:pt idx="0">
                  <c:v>0.875</c:v>
                </c:pt>
                <c:pt idx="1">
                  <c:v>0.75</c:v>
                </c:pt>
                <c:pt idx="2">
                  <c:v>0.88571428571428568</c:v>
                </c:pt>
                <c:pt idx="3">
                  <c:v>0.65</c:v>
                </c:pt>
                <c:pt idx="4">
                  <c:v>0.95</c:v>
                </c:pt>
                <c:pt idx="5">
                  <c:v>0.88888888888888884</c:v>
                </c:pt>
                <c:pt idx="6">
                  <c:v>0.86956521739130432</c:v>
                </c:pt>
                <c:pt idx="7">
                  <c:v>0.875</c:v>
                </c:pt>
                <c:pt idx="8">
                  <c:v>0.90909090909090906</c:v>
                </c:pt>
                <c:pt idx="10" formatCode="General">
                  <c:v>262</c:v>
                </c:pt>
                <c:pt idx="11">
                  <c:v>0.86468646864686471</c:v>
                </c:pt>
                <c:pt idx="13" formatCode="General">
                  <c:v>232</c:v>
                </c:pt>
                <c:pt idx="14">
                  <c:v>0.82562277580071175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2C-4145-818B-58C561ED8A25}"/>
            </c:ext>
          </c:extLst>
        </c:ser>
        <c:ser>
          <c:idx val="2"/>
          <c:order val="2"/>
          <c:tx>
            <c:strRef>
              <c:f>'%II TRIM'!$B$37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'%II TRIM'!$C$34:$Q$34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TRIM'!$C$37:$Q$37</c:f>
              <c:numCache>
                <c:formatCode>0%</c:formatCode>
                <c:ptCount val="15"/>
                <c:pt idx="0">
                  <c:v>0.125</c:v>
                </c:pt>
                <c:pt idx="1">
                  <c:v>0.25</c:v>
                </c:pt>
                <c:pt idx="2">
                  <c:v>0.11428571428571428</c:v>
                </c:pt>
                <c:pt idx="3">
                  <c:v>0.35</c:v>
                </c:pt>
                <c:pt idx="4">
                  <c:v>0.05</c:v>
                </c:pt>
                <c:pt idx="5">
                  <c:v>0.1111111111111111</c:v>
                </c:pt>
                <c:pt idx="6">
                  <c:v>0.13043478260869565</c:v>
                </c:pt>
                <c:pt idx="7">
                  <c:v>0.125</c:v>
                </c:pt>
                <c:pt idx="8">
                  <c:v>9.0909090909090912E-2</c:v>
                </c:pt>
                <c:pt idx="10" formatCode="General">
                  <c:v>41</c:v>
                </c:pt>
                <c:pt idx="11">
                  <c:v>0.13531353135313531</c:v>
                </c:pt>
                <c:pt idx="13" formatCode="General">
                  <c:v>45</c:v>
                </c:pt>
                <c:pt idx="14">
                  <c:v>0.16014234875444841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2C-4145-818B-58C561ED8A25}"/>
            </c:ext>
          </c:extLst>
        </c:ser>
        <c:ser>
          <c:idx val="3"/>
          <c:order val="3"/>
          <c:tx>
            <c:strRef>
              <c:f>'%II TRIM'!$B$38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'%II TRIM'!$C$34:$Q$34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TRIM'!$C$38:$Q$38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3</c:v>
                </c:pt>
                <c:pt idx="14">
                  <c:v>1.0676156583629894E-2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2C-4145-818B-58C561ED8A25}"/>
            </c:ext>
          </c:extLst>
        </c:ser>
        <c:ser>
          <c:idx val="4"/>
          <c:order val="4"/>
          <c:tx>
            <c:strRef>
              <c:f>'%II TRIM'!$B$39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'%II TRIM'!$C$34:$Q$34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TRIM'!$C$39:$Q$39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2C-4145-818B-58C561ED8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3968848"/>
        <c:axId val="1243975088"/>
        <c:axId val="0"/>
      </c:bar3DChart>
      <c:catAx>
        <c:axId val="124396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43975088"/>
        <c:crosses val="autoZero"/>
        <c:auto val="1"/>
        <c:lblAlgn val="ctr"/>
        <c:lblOffset val="100"/>
        <c:noMultiLvlLbl val="0"/>
      </c:catAx>
      <c:valAx>
        <c:axId val="124397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4396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3600" dirty="0">
                <a:solidFill>
                  <a:schemeClr val="tx1"/>
                </a:solidFill>
              </a:rPr>
              <a:t>LIMPIEZA DE LAS INSTALACIONES</a:t>
            </a:r>
          </a:p>
        </c:rich>
      </c:tx>
      <c:layout>
        <c:manualLayout>
          <c:xMode val="edge"/>
          <c:yMode val="edge"/>
          <c:x val="1.6733783045446732E-2"/>
          <c:y val="1.93729155048002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'%II TRIM'!$B$41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'%II TRIM'!$C$40:$Q$40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TRIM'!$C$41:$Q$41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2-4194-9DA2-448F670CADC6}"/>
            </c:ext>
          </c:extLst>
        </c:ser>
        <c:ser>
          <c:idx val="1"/>
          <c:order val="1"/>
          <c:tx>
            <c:strRef>
              <c:f>'%II TRIM'!$B$42</c:f>
              <c:strCache>
                <c:ptCount val="1"/>
                <c:pt idx="0">
                  <c:v>Bueno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'%II TRIM'!$C$40:$Q$40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TRIM'!$C$42:$Q$42</c:f>
              <c:numCache>
                <c:formatCode>0%</c:formatCode>
                <c:ptCount val="15"/>
                <c:pt idx="0">
                  <c:v>0.97499999999999998</c:v>
                </c:pt>
                <c:pt idx="1">
                  <c:v>0.7857142857142857</c:v>
                </c:pt>
                <c:pt idx="2">
                  <c:v>0.94285714285714284</c:v>
                </c:pt>
                <c:pt idx="3">
                  <c:v>0.75</c:v>
                </c:pt>
                <c:pt idx="4">
                  <c:v>0.97499999999999998</c:v>
                </c:pt>
                <c:pt idx="5">
                  <c:v>0.91666666666666663</c:v>
                </c:pt>
                <c:pt idx="6">
                  <c:v>0.91304347826086951</c:v>
                </c:pt>
                <c:pt idx="7">
                  <c:v>0.875</c:v>
                </c:pt>
                <c:pt idx="8">
                  <c:v>0.93939393939393945</c:v>
                </c:pt>
                <c:pt idx="10" formatCode="General">
                  <c:v>277</c:v>
                </c:pt>
                <c:pt idx="11">
                  <c:v>0.91419141914191415</c:v>
                </c:pt>
                <c:pt idx="13" formatCode="General">
                  <c:v>256</c:v>
                </c:pt>
                <c:pt idx="14">
                  <c:v>0.91103202846975084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72-4194-9DA2-448F670CADC6}"/>
            </c:ext>
          </c:extLst>
        </c:ser>
        <c:ser>
          <c:idx val="2"/>
          <c:order val="2"/>
          <c:tx>
            <c:strRef>
              <c:f>'%II TRIM'!$B$43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'%II TRIM'!$C$40:$Q$40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TRIM'!$C$43:$Q$43</c:f>
              <c:numCache>
                <c:formatCode>0%</c:formatCode>
                <c:ptCount val="15"/>
                <c:pt idx="0">
                  <c:v>0.02</c:v>
                </c:pt>
                <c:pt idx="1">
                  <c:v>0.21428571428571427</c:v>
                </c:pt>
                <c:pt idx="2">
                  <c:v>5.7142857142857141E-2</c:v>
                </c:pt>
                <c:pt idx="3">
                  <c:v>0.25</c:v>
                </c:pt>
                <c:pt idx="4">
                  <c:v>2.5000000000000001E-2</c:v>
                </c:pt>
                <c:pt idx="5">
                  <c:v>8.3333333333333329E-2</c:v>
                </c:pt>
                <c:pt idx="6">
                  <c:v>8.6956521739130432E-2</c:v>
                </c:pt>
                <c:pt idx="7">
                  <c:v>0.125</c:v>
                </c:pt>
                <c:pt idx="8">
                  <c:v>6.0606060606060608E-2</c:v>
                </c:pt>
                <c:pt idx="10" formatCode="General">
                  <c:v>28</c:v>
                </c:pt>
                <c:pt idx="11">
                  <c:v>9.2409240924092403E-2</c:v>
                </c:pt>
                <c:pt idx="13" formatCode="General">
                  <c:v>25</c:v>
                </c:pt>
                <c:pt idx="14">
                  <c:v>8.8967971530249115E-2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72-4194-9DA2-448F670CADC6}"/>
            </c:ext>
          </c:extLst>
        </c:ser>
        <c:ser>
          <c:idx val="3"/>
          <c:order val="3"/>
          <c:tx>
            <c:strRef>
              <c:f>'%II TRIM'!$B$44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'%II TRIM'!$C$40:$Q$40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TRIM'!$C$44:$Q$44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72-4194-9DA2-448F670CADC6}"/>
            </c:ext>
          </c:extLst>
        </c:ser>
        <c:ser>
          <c:idx val="4"/>
          <c:order val="4"/>
          <c:tx>
            <c:strRef>
              <c:f>'%II TRIM'!$B$45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'%II TRIM'!$C$40:$Q$40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TRIM'!$C$45:$Q$45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72-4194-9DA2-448F670CA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7220096"/>
        <c:axId val="1327221760"/>
        <c:axId val="0"/>
      </c:bar3DChart>
      <c:catAx>
        <c:axId val="132722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27221760"/>
        <c:crosses val="autoZero"/>
        <c:auto val="1"/>
        <c:lblAlgn val="ctr"/>
        <c:lblOffset val="100"/>
        <c:noMultiLvlLbl val="0"/>
      </c:catAx>
      <c:valAx>
        <c:axId val="132722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2722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000" b="1" dirty="0">
                <a:solidFill>
                  <a:schemeClr val="tx1"/>
                </a:solidFill>
              </a:rPr>
              <a:t>SATISFACCION</a:t>
            </a:r>
            <a:r>
              <a:rPr lang="es-CO" sz="2000" b="1" baseline="0" dirty="0">
                <a:solidFill>
                  <a:schemeClr val="tx1"/>
                </a:solidFill>
              </a:rPr>
              <a:t> GLOBAL DE LA EXPERIENCIA DEL USUARIO EN EL SERVICIO </a:t>
            </a:r>
            <a:endParaRPr lang="es-CO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3.3123016021920776E-2"/>
          <c:y val="1.53991937855159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443508404751975E-2"/>
          <c:y val="8.5494474781395102E-2"/>
          <c:w val="0.95077647352468342"/>
          <c:h val="0.6426777742951079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'%II TRIM'!$B$47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'%II TRIM'!$C$46:$Q$46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2">
                  <c:v>0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TRIM'!$C$47:$Q$47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5-4077-9E5F-51E29B7CAE5A}"/>
            </c:ext>
          </c:extLst>
        </c:ser>
        <c:ser>
          <c:idx val="1"/>
          <c:order val="1"/>
          <c:tx>
            <c:strRef>
              <c:f>'%II TRIM'!$B$48</c:f>
              <c:strCache>
                <c:ptCount val="1"/>
                <c:pt idx="0">
                  <c:v>Bueno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'%II TRIM'!$C$46:$Q$46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2">
                  <c:v>0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TRIM'!$C$48:$Q$48</c:f>
              <c:numCache>
                <c:formatCode>0%</c:formatCode>
                <c:ptCount val="15"/>
                <c:pt idx="0">
                  <c:v>0.875</c:v>
                </c:pt>
                <c:pt idx="1">
                  <c:v>0.75</c:v>
                </c:pt>
                <c:pt idx="2">
                  <c:v>0.88571428571428568</c:v>
                </c:pt>
                <c:pt idx="3">
                  <c:v>0.8</c:v>
                </c:pt>
                <c:pt idx="4">
                  <c:v>0.8</c:v>
                </c:pt>
                <c:pt idx="5">
                  <c:v>0.86111111111111116</c:v>
                </c:pt>
                <c:pt idx="6">
                  <c:v>0.86956521739130432</c:v>
                </c:pt>
                <c:pt idx="7">
                  <c:v>0.8125</c:v>
                </c:pt>
                <c:pt idx="8">
                  <c:v>0.84848484848484851</c:v>
                </c:pt>
                <c:pt idx="10" formatCode="General">
                  <c:v>243</c:v>
                </c:pt>
                <c:pt idx="11">
                  <c:v>0.80198019801980203</c:v>
                </c:pt>
                <c:pt idx="13" formatCode="General">
                  <c:v>225</c:v>
                </c:pt>
                <c:pt idx="14">
                  <c:v>0.80071174377224197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C5-4077-9E5F-51E29B7CAE5A}"/>
            </c:ext>
          </c:extLst>
        </c:ser>
        <c:ser>
          <c:idx val="2"/>
          <c:order val="2"/>
          <c:tx>
            <c:strRef>
              <c:f>'%II TRIM'!$B$49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'%II TRIM'!$C$46:$Q$46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2">
                  <c:v>0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TRIM'!$C$49:$Q$49</c:f>
              <c:numCache>
                <c:formatCode>0%</c:formatCode>
                <c:ptCount val="15"/>
                <c:pt idx="0">
                  <c:v>0.125</c:v>
                </c:pt>
                <c:pt idx="1">
                  <c:v>0.25</c:v>
                </c:pt>
                <c:pt idx="2">
                  <c:v>0.11428571428571428</c:v>
                </c:pt>
                <c:pt idx="3">
                  <c:v>0.2</c:v>
                </c:pt>
                <c:pt idx="4">
                  <c:v>0.2</c:v>
                </c:pt>
                <c:pt idx="5">
                  <c:v>0.1388888888888889</c:v>
                </c:pt>
                <c:pt idx="6">
                  <c:v>0.13043478260869565</c:v>
                </c:pt>
                <c:pt idx="7">
                  <c:v>0.1875</c:v>
                </c:pt>
                <c:pt idx="8">
                  <c:v>0.15151515151515152</c:v>
                </c:pt>
                <c:pt idx="10" formatCode="General">
                  <c:v>60</c:v>
                </c:pt>
                <c:pt idx="11">
                  <c:v>0.19801980198019803</c:v>
                </c:pt>
                <c:pt idx="13" formatCode="General">
                  <c:v>54</c:v>
                </c:pt>
                <c:pt idx="1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C5-4077-9E5F-51E29B7CAE5A}"/>
            </c:ext>
          </c:extLst>
        </c:ser>
        <c:ser>
          <c:idx val="3"/>
          <c:order val="3"/>
          <c:tx>
            <c:strRef>
              <c:f>'%II TRIM'!$B$50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'%II TRIM'!$C$46:$Q$46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2">
                  <c:v>0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TRIM'!$C$50:$Q$50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2</c:v>
                </c:pt>
                <c:pt idx="14">
                  <c:v>7.1174377224199285E-3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C5-4077-9E5F-51E29B7CAE5A}"/>
            </c:ext>
          </c:extLst>
        </c:ser>
        <c:ser>
          <c:idx val="4"/>
          <c:order val="4"/>
          <c:tx>
            <c:strRef>
              <c:f>'%II TRIM'!$B$51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'%II TRIM'!$C$46:$Q$46</c:f>
              <c:strCache>
                <c:ptCount val="15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2">
                  <c:v>0</c:v>
                </c:pt>
                <c:pt idx="13">
                  <c:v>T. USUARIOS</c:v>
                </c:pt>
                <c:pt idx="14">
                  <c:v>%</c:v>
                </c:pt>
              </c:strCache>
            </c:strRef>
          </c:cat>
          <c:val>
            <c:numRef>
              <c:f>'%II TRIM'!$C$51:$Q$51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C5-4077-9E5F-51E29B7CA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3970096"/>
        <c:axId val="1243970512"/>
        <c:axId val="0"/>
      </c:bar3DChart>
      <c:catAx>
        <c:axId val="124397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43970512"/>
        <c:crosses val="autoZero"/>
        <c:auto val="1"/>
        <c:lblAlgn val="ctr"/>
        <c:lblOffset val="100"/>
        <c:noMultiLvlLbl val="0"/>
      </c:catAx>
      <c:valAx>
        <c:axId val="124397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4397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27T17:01:21.469" idx="2">
    <p:pos x="2513" y="1110"/>
    <p:text/>
    <p:extLst>
      <p:ext uri="{C676402C-5697-4E1C-873F-D02D1690AC5C}">
        <p15:threadingInfo xmlns:p15="http://schemas.microsoft.com/office/powerpoint/2012/main" timeZoneBias="300"/>
      </p:ext>
    </p:extLst>
  </p:cm>
  <p:cm authorId="1" dt="2023-07-28T13:33:39.441" idx="3">
    <p:pos x="7451" y="373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0.68272</cdr:x>
      <cdr:y>0.06824</cdr:y>
    </cdr:from>
    <cdr:to>
      <cdr:x>0.7805</cdr:x>
      <cdr:y>0.12074</cdr:y>
    </cdr:to>
    <cdr:sp macro="" textlink="">
      <cdr:nvSpPr>
        <cdr:cNvPr id="2" name="Cuadro de texto 1"/>
        <cdr:cNvSpPr txBox="1"/>
      </cdr:nvSpPr>
      <cdr:spPr>
        <a:xfrm xmlns:a="http://schemas.openxmlformats.org/drawingml/2006/main">
          <a:off x="4183118" y="273268"/>
          <a:ext cx="599089" cy="210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sz="1100"/>
            <a:t>II TRIM</a:t>
          </a:r>
        </a:p>
      </cdr:txBody>
    </cdr:sp>
  </cdr:relSizeAnchor>
  <cdr:relSizeAnchor xmlns:cdr="http://schemas.openxmlformats.org/drawingml/2006/chartDrawing">
    <cdr:from>
      <cdr:x>0.85226</cdr:x>
      <cdr:y>0.05731</cdr:y>
    </cdr:from>
    <cdr:to>
      <cdr:x>0.95004</cdr:x>
      <cdr:y>0.1098</cdr:y>
    </cdr:to>
    <cdr:sp macro="" textlink="">
      <cdr:nvSpPr>
        <cdr:cNvPr id="3" name="Cuadro de texto 1"/>
        <cdr:cNvSpPr txBox="1"/>
      </cdr:nvSpPr>
      <cdr:spPr>
        <a:xfrm xmlns:a="http://schemas.openxmlformats.org/drawingml/2006/main">
          <a:off x="5221891" y="229475"/>
          <a:ext cx="599089" cy="210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100"/>
            <a:t>I</a:t>
          </a:r>
          <a:r>
            <a:rPr lang="es-CO" sz="1100" baseline="0"/>
            <a:t> </a:t>
          </a:r>
          <a:r>
            <a:rPr lang="es-CO" sz="1100"/>
            <a:t> TRIM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0.86427</cdr:x>
      <cdr:y>0.03493</cdr:y>
    </cdr:from>
    <cdr:to>
      <cdr:x>0.96306</cdr:x>
      <cdr:y>0.09481</cdr:y>
    </cdr:to>
    <cdr:sp macro="" textlink="">
      <cdr:nvSpPr>
        <cdr:cNvPr id="2" name="Cuadro de texto 1"/>
        <cdr:cNvSpPr txBox="1"/>
      </cdr:nvSpPr>
      <cdr:spPr>
        <a:xfrm xmlns:a="http://schemas.openxmlformats.org/drawingml/2006/main">
          <a:off x="10227937" y="223580"/>
          <a:ext cx="1169100" cy="383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dirty="0">
              <a:solidFill>
                <a:schemeClr val="tx1"/>
              </a:solidFill>
            </a:rPr>
            <a:t>I</a:t>
          </a:r>
          <a:r>
            <a:rPr lang="es-CO" sz="1400" baseline="0" dirty="0">
              <a:solidFill>
                <a:schemeClr val="tx1"/>
              </a:solidFill>
            </a:rPr>
            <a:t> </a:t>
          </a:r>
          <a:r>
            <a:rPr lang="es-CO" sz="1400" dirty="0">
              <a:solidFill>
                <a:schemeClr val="tx1"/>
              </a:solidFill>
            </a:rPr>
            <a:t> TRIM</a:t>
          </a:r>
        </a:p>
      </cdr:txBody>
    </cdr:sp>
  </cdr:relSizeAnchor>
  <cdr:relSizeAnchor xmlns:cdr="http://schemas.openxmlformats.org/drawingml/2006/chartDrawing">
    <cdr:from>
      <cdr:x>0.6924</cdr:x>
      <cdr:y>0.04141</cdr:y>
    </cdr:from>
    <cdr:to>
      <cdr:x>0.80246</cdr:x>
      <cdr:y>0.08982</cdr:y>
    </cdr:to>
    <cdr:sp macro="" textlink="">
      <cdr:nvSpPr>
        <cdr:cNvPr id="3" name="Cuadro de texto 1"/>
        <cdr:cNvSpPr txBox="1"/>
      </cdr:nvSpPr>
      <cdr:spPr>
        <a:xfrm xmlns:a="http://schemas.openxmlformats.org/drawingml/2006/main">
          <a:off x="8193995" y="265044"/>
          <a:ext cx="1302471" cy="309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dirty="0">
              <a:solidFill>
                <a:schemeClr val="tx1"/>
              </a:solidFill>
            </a:rPr>
            <a:t>II</a:t>
          </a:r>
          <a:r>
            <a:rPr lang="es-CO" sz="1600" baseline="0" dirty="0">
              <a:solidFill>
                <a:schemeClr val="tx1"/>
              </a:solidFill>
            </a:rPr>
            <a:t> </a:t>
          </a:r>
          <a:r>
            <a:rPr lang="es-CO" sz="1600" dirty="0">
              <a:solidFill>
                <a:schemeClr val="tx1"/>
              </a:solidFill>
            </a:rPr>
            <a:t> TRIM</a:t>
          </a:r>
        </a:p>
      </cdr:txBody>
    </cdr:sp>
  </cdr:relSizeAnchor>
  <cdr:relSizeAnchor xmlns:cdr="http://schemas.openxmlformats.org/drawingml/2006/chartDrawing">
    <cdr:from>
      <cdr:x>0.09226</cdr:x>
      <cdr:y>0.58974</cdr:y>
    </cdr:from>
    <cdr:to>
      <cdr:x>0.14377</cdr:x>
      <cdr:y>0.68084</cdr:y>
    </cdr:to>
    <cdr:sp macro="" textlink="">
      <cdr:nvSpPr>
        <cdr:cNvPr id="4" name="Cara sonriente 3">
          <a:extLst xmlns:a="http://schemas.openxmlformats.org/drawingml/2006/main">
            <a:ext uri="{FF2B5EF4-FFF2-40B4-BE49-F238E27FC236}">
              <a16:creationId xmlns:a16="http://schemas.microsoft.com/office/drawing/2014/main" id="{19941992-1CE7-4ED9-9CA3-2E1D04D7A39E}"/>
            </a:ext>
          </a:extLst>
        </cdr:cNvPr>
        <cdr:cNvSpPr/>
      </cdr:nvSpPr>
      <cdr:spPr>
        <a:xfrm xmlns:a="http://schemas.openxmlformats.org/drawingml/2006/main">
          <a:off x="1091775" y="3774831"/>
          <a:ext cx="609599" cy="583096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0.4389</cdr:x>
      <cdr:y>0.59988</cdr:y>
    </cdr:from>
    <cdr:to>
      <cdr:x>0.49042</cdr:x>
      <cdr:y>0.69098</cdr:y>
    </cdr:to>
    <cdr:sp macro="" textlink="">
      <cdr:nvSpPr>
        <cdr:cNvPr id="5" name="Cara sonriente 4">
          <a:extLst xmlns:a="http://schemas.openxmlformats.org/drawingml/2006/main">
            <a:ext uri="{FF2B5EF4-FFF2-40B4-BE49-F238E27FC236}">
              <a16:creationId xmlns:a16="http://schemas.microsoft.com/office/drawing/2014/main" id="{FE286543-9FEA-4020-B2AB-369BEC46111A}"/>
            </a:ext>
          </a:extLst>
        </cdr:cNvPr>
        <cdr:cNvSpPr/>
      </cdr:nvSpPr>
      <cdr:spPr>
        <a:xfrm xmlns:a="http://schemas.openxmlformats.org/drawingml/2006/main">
          <a:off x="5194070" y="3839698"/>
          <a:ext cx="609599" cy="583096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0.38604</cdr:x>
      <cdr:y>0.64093</cdr:y>
    </cdr:from>
    <cdr:to>
      <cdr:x>0.42955</cdr:x>
      <cdr:y>0.72137</cdr:y>
    </cdr:to>
    <cdr:pic>
      <cdr:nvPicPr>
        <cdr:cNvPr id="6" name="Picture 6" descr="Cara triste amarillo imágenes de stock de arte vectorial | Depositphotos">
          <a:extLst xmlns:a="http://schemas.openxmlformats.org/drawingml/2006/main">
            <a:ext uri="{FF2B5EF4-FFF2-40B4-BE49-F238E27FC236}">
              <a16:creationId xmlns:a16="http://schemas.microsoft.com/office/drawing/2014/main" id="{CA1266A2-C598-467F-93DF-9C734C22ADB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568484" y="4102487"/>
          <a:ext cx="514839" cy="51483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0.15259</cdr:x>
      <cdr:y>0.6335</cdr:y>
    </cdr:from>
    <cdr:to>
      <cdr:x>0.19609</cdr:x>
      <cdr:y>0.71393</cdr:y>
    </cdr:to>
    <cdr:pic>
      <cdr:nvPicPr>
        <cdr:cNvPr id="7" name="Picture 6" descr="Cara triste amarillo imágenes de stock de arte vectorial | Depositphotos">
          <a:extLst xmlns:a="http://schemas.openxmlformats.org/drawingml/2006/main">
            <a:ext uri="{FF2B5EF4-FFF2-40B4-BE49-F238E27FC236}">
              <a16:creationId xmlns:a16="http://schemas.microsoft.com/office/drawing/2014/main" id="{64914621-8DE3-4E57-AA55-D9263044D1B2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05746" y="4054911"/>
          <a:ext cx="514839" cy="51483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0.22019</cdr:x>
      <cdr:y>0.6335</cdr:y>
    </cdr:from>
    <cdr:to>
      <cdr:x>0.26765</cdr:x>
      <cdr:y>0.72125</cdr:y>
    </cdr:to>
    <cdr:pic>
      <cdr:nvPicPr>
        <cdr:cNvPr id="8" name="Picture 6" descr="Cara triste amarillo imágenes de stock de arte vectorial | Depositphotos">
          <a:extLst xmlns:a="http://schemas.openxmlformats.org/drawingml/2006/main">
            <a:ext uri="{FF2B5EF4-FFF2-40B4-BE49-F238E27FC236}">
              <a16:creationId xmlns:a16="http://schemas.microsoft.com/office/drawing/2014/main" id="{18D11518-20B1-4778-A2CC-564DE3ACC25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605795" y="4054911"/>
          <a:ext cx="561635" cy="56163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0.32573</cdr:x>
      <cdr:y>0.6279</cdr:y>
    </cdr:from>
    <cdr:to>
      <cdr:x>0.37637</cdr:x>
      <cdr:y>0.72152</cdr:y>
    </cdr:to>
    <cdr:pic>
      <cdr:nvPicPr>
        <cdr:cNvPr id="9" name="Picture 6" descr="Cara triste amarillo imágenes de stock de arte vectorial | Depositphotos">
          <a:extLst xmlns:a="http://schemas.openxmlformats.org/drawingml/2006/main">
            <a:ext uri="{FF2B5EF4-FFF2-40B4-BE49-F238E27FC236}">
              <a16:creationId xmlns:a16="http://schemas.microsoft.com/office/drawing/2014/main" id="{D04FC289-3C2E-4B99-892D-6E55C407327C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854794" y="4019062"/>
          <a:ext cx="599245" cy="59924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0.73269</cdr:x>
      <cdr:y>0.28403</cdr:y>
    </cdr:from>
    <cdr:to>
      <cdr:x>0.77619</cdr:x>
      <cdr:y>0.36447</cdr:y>
    </cdr:to>
    <cdr:pic>
      <cdr:nvPicPr>
        <cdr:cNvPr id="10" name="Picture 6" descr="Cara triste amarillo imágenes de stock de arte vectorial | Depositphotos">
          <a:extLst xmlns:a="http://schemas.openxmlformats.org/drawingml/2006/main">
            <a:ext uri="{FF2B5EF4-FFF2-40B4-BE49-F238E27FC236}">
              <a16:creationId xmlns:a16="http://schemas.microsoft.com/office/drawing/2014/main" id="{AED2AC7C-7B9C-4597-A379-7AA3B10338AB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670779" y="1818050"/>
          <a:ext cx="514839" cy="51483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0.68816</cdr:x>
      <cdr:y>0.04732</cdr:y>
    </cdr:from>
    <cdr:to>
      <cdr:x>0.79687</cdr:x>
      <cdr:y>0.09374</cdr:y>
    </cdr:to>
    <cdr:sp macro="" textlink="">
      <cdr:nvSpPr>
        <cdr:cNvPr id="2" name="Cuadro de texto 1">
          <a:extLst xmlns:a="http://schemas.openxmlformats.org/drawingml/2006/main">
            <a:ext uri="{FF2B5EF4-FFF2-40B4-BE49-F238E27FC236}">
              <a16:creationId xmlns:a16="http://schemas.microsoft.com/office/drawing/2014/main" id="{9E5011C8-6EAA-466B-80AE-29F2D1AE8469}"/>
            </a:ext>
          </a:extLst>
        </cdr:cNvPr>
        <cdr:cNvSpPr txBox="1"/>
      </cdr:nvSpPr>
      <cdr:spPr>
        <a:xfrm xmlns:a="http://schemas.openxmlformats.org/drawingml/2006/main">
          <a:off x="8244795" y="315844"/>
          <a:ext cx="1302471" cy="309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dirty="0">
              <a:solidFill>
                <a:schemeClr val="tx1"/>
              </a:solidFill>
            </a:rPr>
            <a:t>II</a:t>
          </a:r>
          <a:r>
            <a:rPr lang="es-CO" sz="1600" baseline="0" dirty="0">
              <a:solidFill>
                <a:schemeClr val="tx1"/>
              </a:solidFill>
            </a:rPr>
            <a:t> </a:t>
          </a:r>
          <a:r>
            <a:rPr lang="es-CO" sz="1600" dirty="0">
              <a:solidFill>
                <a:schemeClr val="tx1"/>
              </a:solidFill>
            </a:rPr>
            <a:t> TRIM</a:t>
          </a:r>
        </a:p>
      </cdr:txBody>
    </cdr:sp>
  </cdr:relSizeAnchor>
  <cdr:relSizeAnchor xmlns:cdr="http://schemas.openxmlformats.org/drawingml/2006/chartDrawing">
    <cdr:from>
      <cdr:x>0.85913</cdr:x>
      <cdr:y>0.05071</cdr:y>
    </cdr:from>
    <cdr:to>
      <cdr:x>0.96784</cdr:x>
      <cdr:y>0.09713</cdr:y>
    </cdr:to>
    <cdr:sp macro="" textlink="">
      <cdr:nvSpPr>
        <cdr:cNvPr id="3" name="Cuadro de texto 1">
          <a:extLst xmlns:a="http://schemas.openxmlformats.org/drawingml/2006/main">
            <a:ext uri="{FF2B5EF4-FFF2-40B4-BE49-F238E27FC236}">
              <a16:creationId xmlns:a16="http://schemas.microsoft.com/office/drawing/2014/main" id="{BC5ACB00-D171-48F0-B9DC-F860DA6CE6EA}"/>
            </a:ext>
          </a:extLst>
        </cdr:cNvPr>
        <cdr:cNvSpPr txBox="1"/>
      </cdr:nvSpPr>
      <cdr:spPr>
        <a:xfrm xmlns:a="http://schemas.openxmlformats.org/drawingml/2006/main">
          <a:off x="10293207" y="338509"/>
          <a:ext cx="1302471" cy="309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dirty="0">
              <a:solidFill>
                <a:schemeClr val="tx1"/>
              </a:solidFill>
            </a:rPr>
            <a:t>I TRIM</a:t>
          </a:r>
        </a:p>
      </cdr:txBody>
    </cdr:sp>
  </cdr:relSizeAnchor>
  <cdr:relSizeAnchor xmlns:cdr="http://schemas.openxmlformats.org/drawingml/2006/chartDrawing">
    <cdr:from>
      <cdr:x>0.12236</cdr:x>
      <cdr:y>0.53969</cdr:y>
    </cdr:from>
    <cdr:to>
      <cdr:x>0.1809</cdr:x>
      <cdr:y>0.64477</cdr:y>
    </cdr:to>
    <cdr:pic>
      <cdr:nvPicPr>
        <cdr:cNvPr id="4" name="Picture 6" descr="Cara triste amarillo imágenes de stock de arte vectorial | Depositphotos">
          <a:extLst xmlns:a="http://schemas.openxmlformats.org/drawingml/2006/main">
            <a:ext uri="{FF2B5EF4-FFF2-40B4-BE49-F238E27FC236}">
              <a16:creationId xmlns:a16="http://schemas.microsoft.com/office/drawing/2014/main" id="{A4C693B1-B298-433D-8DDE-6413B3904106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465971" y="3602500"/>
          <a:ext cx="701431" cy="70143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0.54508</cdr:x>
      <cdr:y>0.63634</cdr:y>
    </cdr:from>
    <cdr:to>
      <cdr:x>0.59596</cdr:x>
      <cdr:y>0.7237</cdr:y>
    </cdr:to>
    <cdr:sp macro="" textlink="">
      <cdr:nvSpPr>
        <cdr:cNvPr id="5" name="Cara sonriente 4">
          <a:extLst xmlns:a="http://schemas.openxmlformats.org/drawingml/2006/main">
            <a:ext uri="{FF2B5EF4-FFF2-40B4-BE49-F238E27FC236}">
              <a16:creationId xmlns:a16="http://schemas.microsoft.com/office/drawing/2014/main" id="{23BD956C-98F1-4F38-B343-B495C15D4510}"/>
            </a:ext>
          </a:extLst>
        </cdr:cNvPr>
        <cdr:cNvSpPr/>
      </cdr:nvSpPr>
      <cdr:spPr>
        <a:xfrm xmlns:a="http://schemas.openxmlformats.org/drawingml/2006/main">
          <a:off x="6530549" y="4247639"/>
          <a:ext cx="609579" cy="583113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0.42251</cdr:x>
      <cdr:y>0.63763</cdr:y>
    </cdr:from>
    <cdr:to>
      <cdr:x>0.47338</cdr:x>
      <cdr:y>0.72498</cdr:y>
    </cdr:to>
    <cdr:sp macro="" textlink="">
      <cdr:nvSpPr>
        <cdr:cNvPr id="6" name="Cara sonriente 5">
          <a:extLst xmlns:a="http://schemas.openxmlformats.org/drawingml/2006/main">
            <a:ext uri="{FF2B5EF4-FFF2-40B4-BE49-F238E27FC236}">
              <a16:creationId xmlns:a16="http://schemas.microsoft.com/office/drawing/2014/main" id="{26AC1283-A1EA-45F2-9F8E-0D93CC7D2B54}"/>
            </a:ext>
          </a:extLst>
        </cdr:cNvPr>
        <cdr:cNvSpPr/>
      </cdr:nvSpPr>
      <cdr:spPr>
        <a:xfrm xmlns:a="http://schemas.openxmlformats.org/drawingml/2006/main">
          <a:off x="5062038" y="4256236"/>
          <a:ext cx="609579" cy="583113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0.29994</cdr:x>
      <cdr:y>0.63891</cdr:y>
    </cdr:from>
    <cdr:to>
      <cdr:x>0.35081</cdr:x>
      <cdr:y>0.72627</cdr:y>
    </cdr:to>
    <cdr:sp macro="" textlink="">
      <cdr:nvSpPr>
        <cdr:cNvPr id="7" name="Cara sonriente 6">
          <a:extLst xmlns:a="http://schemas.openxmlformats.org/drawingml/2006/main">
            <a:ext uri="{FF2B5EF4-FFF2-40B4-BE49-F238E27FC236}">
              <a16:creationId xmlns:a16="http://schemas.microsoft.com/office/drawing/2014/main" id="{035CE2F8-F728-4CBB-AFA2-C0A5B1BDC916}"/>
            </a:ext>
          </a:extLst>
        </cdr:cNvPr>
        <cdr:cNvSpPr/>
      </cdr:nvSpPr>
      <cdr:spPr>
        <a:xfrm xmlns:a="http://schemas.openxmlformats.org/drawingml/2006/main">
          <a:off x="3593528" y="4264832"/>
          <a:ext cx="609579" cy="583113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0.23725</cdr:x>
      <cdr:y>0.64863</cdr:y>
    </cdr:from>
    <cdr:to>
      <cdr:x>0.28813</cdr:x>
      <cdr:y>0.73599</cdr:y>
    </cdr:to>
    <cdr:sp macro="" textlink="">
      <cdr:nvSpPr>
        <cdr:cNvPr id="8" name="Cara sonriente 7">
          <a:extLst xmlns:a="http://schemas.openxmlformats.org/drawingml/2006/main">
            <a:ext uri="{FF2B5EF4-FFF2-40B4-BE49-F238E27FC236}">
              <a16:creationId xmlns:a16="http://schemas.microsoft.com/office/drawing/2014/main" id="{FF0731B0-7101-405F-B4D2-0F53FC7D0801}"/>
            </a:ext>
          </a:extLst>
        </cdr:cNvPr>
        <cdr:cNvSpPr/>
      </cdr:nvSpPr>
      <cdr:spPr>
        <a:xfrm xmlns:a="http://schemas.openxmlformats.org/drawingml/2006/main">
          <a:off x="2842470" y="4329700"/>
          <a:ext cx="609579" cy="583113"/>
        </a:xfrm>
        <a:prstGeom xmlns:a="http://schemas.openxmlformats.org/drawingml/2006/main" prst="smileyFace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0.18324</cdr:x>
      <cdr:y>0.64863</cdr:y>
    </cdr:from>
    <cdr:to>
      <cdr:x>0.23412</cdr:x>
      <cdr:y>0.73599</cdr:y>
    </cdr:to>
    <cdr:sp macro="" textlink="">
      <cdr:nvSpPr>
        <cdr:cNvPr id="9" name="Cara sonriente 8">
          <a:extLst xmlns:a="http://schemas.openxmlformats.org/drawingml/2006/main">
            <a:ext uri="{FF2B5EF4-FFF2-40B4-BE49-F238E27FC236}">
              <a16:creationId xmlns:a16="http://schemas.microsoft.com/office/drawing/2014/main" id="{F27FA802-9399-4741-B6F8-E925079BCF6D}"/>
            </a:ext>
          </a:extLst>
        </cdr:cNvPr>
        <cdr:cNvSpPr/>
      </cdr:nvSpPr>
      <cdr:spPr>
        <a:xfrm xmlns:a="http://schemas.openxmlformats.org/drawingml/2006/main">
          <a:off x="2195356" y="4329699"/>
          <a:ext cx="609579" cy="583113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0.06301</cdr:x>
      <cdr:y>0.63938</cdr:y>
    </cdr:from>
    <cdr:to>
      <cdr:x>0.11389</cdr:x>
      <cdr:y>0.72674</cdr:y>
    </cdr:to>
    <cdr:sp macro="" textlink="">
      <cdr:nvSpPr>
        <cdr:cNvPr id="10" name="Cara sonriente 9">
          <a:extLst xmlns:a="http://schemas.openxmlformats.org/drawingml/2006/main">
            <a:ext uri="{FF2B5EF4-FFF2-40B4-BE49-F238E27FC236}">
              <a16:creationId xmlns:a16="http://schemas.microsoft.com/office/drawing/2014/main" id="{A5ED6A08-46AF-46EB-9EDA-04FCBF04E652}"/>
            </a:ext>
          </a:extLst>
        </cdr:cNvPr>
        <cdr:cNvSpPr/>
      </cdr:nvSpPr>
      <cdr:spPr>
        <a:xfrm xmlns:a="http://schemas.openxmlformats.org/drawingml/2006/main">
          <a:off x="754981" y="4267957"/>
          <a:ext cx="609579" cy="583113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0.72309</cdr:x>
      <cdr:y>0.34679</cdr:y>
    </cdr:from>
    <cdr:to>
      <cdr:x>0.77397</cdr:x>
      <cdr:y>0.43415</cdr:y>
    </cdr:to>
    <cdr:sp macro="" textlink="">
      <cdr:nvSpPr>
        <cdr:cNvPr id="11" name="Cara sonriente 10">
          <a:extLst xmlns:a="http://schemas.openxmlformats.org/drawingml/2006/main">
            <a:ext uri="{FF2B5EF4-FFF2-40B4-BE49-F238E27FC236}">
              <a16:creationId xmlns:a16="http://schemas.microsoft.com/office/drawing/2014/main" id="{BE3FC7E9-B4BD-4960-B4A2-C5B7055F882C}"/>
            </a:ext>
          </a:extLst>
        </cdr:cNvPr>
        <cdr:cNvSpPr/>
      </cdr:nvSpPr>
      <cdr:spPr>
        <a:xfrm xmlns:a="http://schemas.openxmlformats.org/drawingml/2006/main">
          <a:off x="8663367" y="2314894"/>
          <a:ext cx="609579" cy="583113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0.36375</cdr:x>
      <cdr:y>0.58776</cdr:y>
    </cdr:from>
    <cdr:to>
      <cdr:x>0.4223</cdr:x>
      <cdr:y>0.69284</cdr:y>
    </cdr:to>
    <cdr:pic>
      <cdr:nvPicPr>
        <cdr:cNvPr id="12" name="Picture 6" descr="Cara triste amarillo imágenes de stock de arte vectorial | Depositphotos">
          <a:extLst xmlns:a="http://schemas.openxmlformats.org/drawingml/2006/main">
            <a:ext uri="{FF2B5EF4-FFF2-40B4-BE49-F238E27FC236}">
              <a16:creationId xmlns:a16="http://schemas.microsoft.com/office/drawing/2014/main" id="{CA1266A2-C598-467F-93DF-9C734C22ADB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358080" y="3923389"/>
          <a:ext cx="701431" cy="70143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0.55038</cdr:x>
      <cdr:y>0.69462</cdr:y>
    </cdr:from>
    <cdr:to>
      <cdr:x>0.58927</cdr:x>
      <cdr:y>0.78395</cdr:y>
    </cdr:to>
    <cdr:sp macro="" textlink="">
      <cdr:nvSpPr>
        <cdr:cNvPr id="2" name="Cara sonriente 1">
          <a:extLst xmlns:a="http://schemas.openxmlformats.org/drawingml/2006/main">
            <a:ext uri="{FF2B5EF4-FFF2-40B4-BE49-F238E27FC236}">
              <a16:creationId xmlns:a16="http://schemas.microsoft.com/office/drawing/2014/main" id="{A5244C42-262C-470D-A200-BB2594A1924D}"/>
            </a:ext>
          </a:extLst>
        </cdr:cNvPr>
        <cdr:cNvSpPr/>
      </cdr:nvSpPr>
      <cdr:spPr>
        <a:xfrm xmlns:a="http://schemas.openxmlformats.org/drawingml/2006/main">
          <a:off x="6480532" y="4397240"/>
          <a:ext cx="457980" cy="565528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0.06669</cdr:x>
      <cdr:y>0.71438</cdr:y>
    </cdr:from>
    <cdr:to>
      <cdr:x>0.10559</cdr:x>
      <cdr:y>0.78673</cdr:y>
    </cdr:to>
    <cdr:pic>
      <cdr:nvPicPr>
        <cdr:cNvPr id="3" name="Picture 6" descr="Cara triste amarillo imágenes de stock de arte vectorial | Depositphotos">
          <a:extLst xmlns:a="http://schemas.openxmlformats.org/drawingml/2006/main">
            <a:ext uri="{FF2B5EF4-FFF2-40B4-BE49-F238E27FC236}">
              <a16:creationId xmlns:a16="http://schemas.microsoft.com/office/drawing/2014/main" id="{41245ACC-C479-4D70-9D5B-DA26B8CED446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5252" y="4522373"/>
          <a:ext cx="457980" cy="45798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0.24811</cdr:x>
      <cdr:y>0.71438</cdr:y>
    </cdr:from>
    <cdr:to>
      <cdr:x>0.287</cdr:x>
      <cdr:y>0.78673</cdr:y>
    </cdr:to>
    <cdr:pic>
      <cdr:nvPicPr>
        <cdr:cNvPr id="4" name="Picture 6" descr="Cara triste amarillo imágenes de stock de arte vectorial | Depositphotos">
          <a:extLst xmlns:a="http://schemas.openxmlformats.org/drawingml/2006/main">
            <a:ext uri="{FF2B5EF4-FFF2-40B4-BE49-F238E27FC236}">
              <a16:creationId xmlns:a16="http://schemas.microsoft.com/office/drawing/2014/main" id="{CF192434-F45B-45E7-A494-C47E3C3ADE4E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921392" y="4522373"/>
          <a:ext cx="457980" cy="45798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0.36642</cdr:x>
      <cdr:y>0.71438</cdr:y>
    </cdr:from>
    <cdr:to>
      <cdr:x>0.40532</cdr:x>
      <cdr:y>0.78673</cdr:y>
    </cdr:to>
    <cdr:sp macro="" textlink="">
      <cdr:nvSpPr>
        <cdr:cNvPr id="5" name="Cara sonriente 4">
          <a:extLst xmlns:a="http://schemas.openxmlformats.org/drawingml/2006/main">
            <a:ext uri="{FF2B5EF4-FFF2-40B4-BE49-F238E27FC236}">
              <a16:creationId xmlns:a16="http://schemas.microsoft.com/office/drawing/2014/main" id="{EF8FBBFD-E4E6-49D2-BEC1-AE2487BAC3A0}"/>
            </a:ext>
          </a:extLst>
        </cdr:cNvPr>
        <cdr:cNvSpPr/>
      </cdr:nvSpPr>
      <cdr:spPr>
        <a:xfrm xmlns:a="http://schemas.openxmlformats.org/drawingml/2006/main">
          <a:off x="4314501" y="4522373"/>
          <a:ext cx="457981" cy="457980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0.30785</cdr:x>
      <cdr:y>0.71438</cdr:y>
    </cdr:from>
    <cdr:to>
      <cdr:x>0.34674</cdr:x>
      <cdr:y>0.78673</cdr:y>
    </cdr:to>
    <cdr:sp macro="" textlink="">
      <cdr:nvSpPr>
        <cdr:cNvPr id="6" name="Cara sonriente 5">
          <a:extLst xmlns:a="http://schemas.openxmlformats.org/drawingml/2006/main">
            <a:ext uri="{FF2B5EF4-FFF2-40B4-BE49-F238E27FC236}">
              <a16:creationId xmlns:a16="http://schemas.microsoft.com/office/drawing/2014/main" id="{5578F6B2-657D-4892-9D0D-7BC340DA8BE0}"/>
            </a:ext>
          </a:extLst>
        </cdr:cNvPr>
        <cdr:cNvSpPr/>
      </cdr:nvSpPr>
      <cdr:spPr>
        <a:xfrm xmlns:a="http://schemas.openxmlformats.org/drawingml/2006/main">
          <a:off x="3624777" y="4522373"/>
          <a:ext cx="457980" cy="457980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0.19338</cdr:x>
      <cdr:y>0.71438</cdr:y>
    </cdr:from>
    <cdr:to>
      <cdr:x>0.23227</cdr:x>
      <cdr:y>0.78673</cdr:y>
    </cdr:to>
    <cdr:pic>
      <cdr:nvPicPr>
        <cdr:cNvPr id="7" name="Picture 6" descr="Cara triste amarillo imágenes de stock de arte vectorial | Depositphotos">
          <a:extLst xmlns:a="http://schemas.openxmlformats.org/drawingml/2006/main">
            <a:ext uri="{FF2B5EF4-FFF2-40B4-BE49-F238E27FC236}">
              <a16:creationId xmlns:a16="http://schemas.microsoft.com/office/drawing/2014/main" id="{EC6D3E5B-7127-4A48-B55A-A8C17AB7D5E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276955" y="4522373"/>
          <a:ext cx="457980" cy="45798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0.12682</cdr:x>
      <cdr:y>0.665</cdr:y>
    </cdr:from>
    <cdr:to>
      <cdr:x>0.16567</cdr:x>
      <cdr:y>0.73457</cdr:y>
    </cdr:to>
    <cdr:pic>
      <cdr:nvPicPr>
        <cdr:cNvPr id="2" name="Picture 6" descr="Cara triste amarillo imágenes de stock de arte vectorial | Depositphotos">
          <a:extLst xmlns:a="http://schemas.openxmlformats.org/drawingml/2006/main">
            <a:ext uri="{FF2B5EF4-FFF2-40B4-BE49-F238E27FC236}">
              <a16:creationId xmlns:a16="http://schemas.microsoft.com/office/drawing/2014/main" id="{D34C6F4E-5DAD-4F64-A735-BE27FA26DED8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495084" y="4378178"/>
          <a:ext cx="457980" cy="45798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0.31006</cdr:x>
      <cdr:y>0.66768</cdr:y>
    </cdr:from>
    <cdr:to>
      <cdr:x>0.34891</cdr:x>
      <cdr:y>0.73724</cdr:y>
    </cdr:to>
    <cdr:sp macro="" textlink="">
      <cdr:nvSpPr>
        <cdr:cNvPr id="3" name="Cara sonriente 2">
          <a:extLst xmlns:a="http://schemas.openxmlformats.org/drawingml/2006/main">
            <a:ext uri="{FF2B5EF4-FFF2-40B4-BE49-F238E27FC236}">
              <a16:creationId xmlns:a16="http://schemas.microsoft.com/office/drawing/2014/main" id="{7CE3AFC4-227D-4289-AD83-514C0F441955}"/>
            </a:ext>
          </a:extLst>
        </cdr:cNvPr>
        <cdr:cNvSpPr/>
      </cdr:nvSpPr>
      <cdr:spPr>
        <a:xfrm xmlns:a="http://schemas.openxmlformats.org/drawingml/2006/main">
          <a:off x="3655255" y="4395763"/>
          <a:ext cx="457981" cy="457980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0.37046</cdr:x>
      <cdr:y>0.66768</cdr:y>
    </cdr:from>
    <cdr:to>
      <cdr:x>0.40931</cdr:x>
      <cdr:y>0.73724</cdr:y>
    </cdr:to>
    <cdr:sp macro="" textlink="">
      <cdr:nvSpPr>
        <cdr:cNvPr id="4" name="Cara sonriente 3">
          <a:extLst xmlns:a="http://schemas.openxmlformats.org/drawingml/2006/main">
            <a:ext uri="{FF2B5EF4-FFF2-40B4-BE49-F238E27FC236}">
              <a16:creationId xmlns:a16="http://schemas.microsoft.com/office/drawing/2014/main" id="{992B9717-40D0-4E22-96E8-4C5F4A380729}"/>
            </a:ext>
          </a:extLst>
        </cdr:cNvPr>
        <cdr:cNvSpPr/>
      </cdr:nvSpPr>
      <cdr:spPr>
        <a:xfrm xmlns:a="http://schemas.openxmlformats.org/drawingml/2006/main">
          <a:off x="4367237" y="4395763"/>
          <a:ext cx="457981" cy="457980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0.49221</cdr:x>
      <cdr:y>0.66768</cdr:y>
    </cdr:from>
    <cdr:to>
      <cdr:x>0.53106</cdr:x>
      <cdr:y>0.73724</cdr:y>
    </cdr:to>
    <cdr:sp macro="" textlink="">
      <cdr:nvSpPr>
        <cdr:cNvPr id="5" name="Cara sonriente 4">
          <a:extLst xmlns:a="http://schemas.openxmlformats.org/drawingml/2006/main">
            <a:ext uri="{FF2B5EF4-FFF2-40B4-BE49-F238E27FC236}">
              <a16:creationId xmlns:a16="http://schemas.microsoft.com/office/drawing/2014/main" id="{E067A22F-8420-4D8C-BD38-2B914FD3E025}"/>
            </a:ext>
          </a:extLst>
        </cdr:cNvPr>
        <cdr:cNvSpPr/>
      </cdr:nvSpPr>
      <cdr:spPr>
        <a:xfrm xmlns:a="http://schemas.openxmlformats.org/drawingml/2006/main">
          <a:off x="5802531" y="4395763"/>
          <a:ext cx="457981" cy="457980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0.55794</cdr:x>
      <cdr:y>0.66768</cdr:y>
    </cdr:from>
    <cdr:to>
      <cdr:x>0.59679</cdr:x>
      <cdr:y>0.73724</cdr:y>
    </cdr:to>
    <cdr:sp macro="" textlink="">
      <cdr:nvSpPr>
        <cdr:cNvPr id="6" name="Cara sonriente 5">
          <a:extLst xmlns:a="http://schemas.openxmlformats.org/drawingml/2006/main">
            <a:ext uri="{FF2B5EF4-FFF2-40B4-BE49-F238E27FC236}">
              <a16:creationId xmlns:a16="http://schemas.microsoft.com/office/drawing/2014/main" id="{41BA5BA1-A775-4212-8698-6017F9D9F06C}"/>
            </a:ext>
          </a:extLst>
        </cdr:cNvPr>
        <cdr:cNvSpPr/>
      </cdr:nvSpPr>
      <cdr:spPr>
        <a:xfrm xmlns:a="http://schemas.openxmlformats.org/drawingml/2006/main">
          <a:off x="6577426" y="4395763"/>
          <a:ext cx="457981" cy="457980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0.72574</cdr:x>
      <cdr:y>0.2459</cdr:y>
    </cdr:from>
    <cdr:to>
      <cdr:x>0.77039</cdr:x>
      <cdr:y>0.31547</cdr:y>
    </cdr:to>
    <cdr:sp macro="" textlink="">
      <cdr:nvSpPr>
        <cdr:cNvPr id="7" name="Cara sonriente 6">
          <a:extLst xmlns:a="http://schemas.openxmlformats.org/drawingml/2006/main">
            <a:ext uri="{FF2B5EF4-FFF2-40B4-BE49-F238E27FC236}">
              <a16:creationId xmlns:a16="http://schemas.microsoft.com/office/drawing/2014/main" id="{F184D81D-0FBE-453E-A22B-FEBA5737F926}"/>
            </a:ext>
          </a:extLst>
        </cdr:cNvPr>
        <cdr:cNvSpPr/>
      </cdr:nvSpPr>
      <cdr:spPr>
        <a:xfrm xmlns:a="http://schemas.openxmlformats.org/drawingml/2006/main">
          <a:off x="8555500" y="1618957"/>
          <a:ext cx="526367" cy="457980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0.88952</cdr:x>
      <cdr:y>0.04829</cdr:y>
    </cdr:from>
    <cdr:to>
      <cdr:x>1</cdr:x>
      <cdr:y>0.09535</cdr:y>
    </cdr:to>
    <cdr:sp macro="" textlink="">
      <cdr:nvSpPr>
        <cdr:cNvPr id="8" name="Cuadro de texto 1">
          <a:extLst xmlns:a="http://schemas.openxmlformats.org/drawingml/2006/main">
            <a:ext uri="{FF2B5EF4-FFF2-40B4-BE49-F238E27FC236}">
              <a16:creationId xmlns:a16="http://schemas.microsoft.com/office/drawing/2014/main" id="{DEA29F43-EE93-4A04-9A58-EFB2B4C831C4}"/>
            </a:ext>
          </a:extLst>
        </cdr:cNvPr>
        <cdr:cNvSpPr txBox="1"/>
      </cdr:nvSpPr>
      <cdr:spPr>
        <a:xfrm xmlns:a="http://schemas.openxmlformats.org/drawingml/2006/main">
          <a:off x="10576018" y="317893"/>
          <a:ext cx="1302471" cy="309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dirty="0">
              <a:solidFill>
                <a:schemeClr val="tx1"/>
              </a:solidFill>
            </a:rPr>
            <a:t>I </a:t>
          </a:r>
          <a:r>
            <a:rPr lang="es-CO" sz="1600" b="1" dirty="0">
              <a:solidFill>
                <a:schemeClr val="tx1"/>
              </a:solidFill>
            </a:rPr>
            <a:t>TRIM</a:t>
          </a:r>
        </a:p>
      </cdr:txBody>
    </cdr:sp>
  </cdr:relSizeAnchor>
  <cdr:relSizeAnchor xmlns:cdr="http://schemas.openxmlformats.org/drawingml/2006/chartDrawing">
    <cdr:from>
      <cdr:x>0.68784</cdr:x>
      <cdr:y>0.056</cdr:y>
    </cdr:from>
    <cdr:to>
      <cdr:x>0.79833</cdr:x>
      <cdr:y>0.10307</cdr:y>
    </cdr:to>
    <cdr:sp macro="" textlink="">
      <cdr:nvSpPr>
        <cdr:cNvPr id="9" name="Cuadro de texto 1">
          <a:extLst xmlns:a="http://schemas.openxmlformats.org/drawingml/2006/main">
            <a:ext uri="{FF2B5EF4-FFF2-40B4-BE49-F238E27FC236}">
              <a16:creationId xmlns:a16="http://schemas.microsoft.com/office/drawing/2014/main" id="{DBC8F3E8-FF83-4B49-9EC4-2493685CC219}"/>
            </a:ext>
          </a:extLst>
        </cdr:cNvPr>
        <cdr:cNvSpPr txBox="1"/>
      </cdr:nvSpPr>
      <cdr:spPr>
        <a:xfrm xmlns:a="http://schemas.openxmlformats.org/drawingml/2006/main">
          <a:off x="8108815" y="368693"/>
          <a:ext cx="1302471" cy="309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b="1" dirty="0">
              <a:solidFill>
                <a:schemeClr val="tx1"/>
              </a:solidFill>
            </a:rPr>
            <a:t>II TRIM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0.88852</cdr:x>
      <cdr:y>0.055</cdr:y>
    </cdr:from>
    <cdr:to>
      <cdr:x>0.99835</cdr:x>
      <cdr:y>0.10123</cdr:y>
    </cdr:to>
    <cdr:sp macro="" textlink="">
      <cdr:nvSpPr>
        <cdr:cNvPr id="2" name="Cuadro de texto 1">
          <a:extLst xmlns:a="http://schemas.openxmlformats.org/drawingml/2006/main">
            <a:ext uri="{FF2B5EF4-FFF2-40B4-BE49-F238E27FC236}">
              <a16:creationId xmlns:a16="http://schemas.microsoft.com/office/drawing/2014/main" id="{73FD6D83-D590-4D24-ACAB-5708FFF72F6B}"/>
            </a:ext>
          </a:extLst>
        </cdr:cNvPr>
        <cdr:cNvSpPr txBox="1"/>
      </cdr:nvSpPr>
      <cdr:spPr>
        <a:xfrm xmlns:a="http://schemas.openxmlformats.org/drawingml/2006/main">
          <a:off x="10537055" y="368693"/>
          <a:ext cx="1302471" cy="309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dirty="0">
              <a:solidFill>
                <a:schemeClr val="tx1"/>
              </a:solidFill>
            </a:rPr>
            <a:t>I </a:t>
          </a:r>
          <a:r>
            <a:rPr lang="es-CO" sz="1600" b="1" dirty="0">
              <a:solidFill>
                <a:schemeClr val="tx1"/>
              </a:solidFill>
            </a:rPr>
            <a:t>TRIM</a:t>
          </a:r>
        </a:p>
      </cdr:txBody>
    </cdr:sp>
  </cdr:relSizeAnchor>
  <cdr:relSizeAnchor xmlns:cdr="http://schemas.openxmlformats.org/drawingml/2006/chartDrawing">
    <cdr:from>
      <cdr:x>0.69326</cdr:x>
      <cdr:y>0.0248</cdr:y>
    </cdr:from>
    <cdr:to>
      <cdr:x>0.80308</cdr:x>
      <cdr:y>0.07103</cdr:y>
    </cdr:to>
    <cdr:sp macro="" textlink="">
      <cdr:nvSpPr>
        <cdr:cNvPr id="3" name="Cuadro de texto 1">
          <a:extLst xmlns:a="http://schemas.openxmlformats.org/drawingml/2006/main">
            <a:ext uri="{FF2B5EF4-FFF2-40B4-BE49-F238E27FC236}">
              <a16:creationId xmlns:a16="http://schemas.microsoft.com/office/drawing/2014/main" id="{6B5C80E9-22E0-462F-98C8-51AF94ED3F7F}"/>
            </a:ext>
          </a:extLst>
        </cdr:cNvPr>
        <cdr:cNvSpPr txBox="1"/>
      </cdr:nvSpPr>
      <cdr:spPr>
        <a:xfrm xmlns:a="http://schemas.openxmlformats.org/drawingml/2006/main">
          <a:off x="8221356" y="166274"/>
          <a:ext cx="1302471" cy="309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dirty="0">
              <a:solidFill>
                <a:schemeClr val="tx1"/>
              </a:solidFill>
            </a:rPr>
            <a:t>II </a:t>
          </a:r>
          <a:r>
            <a:rPr lang="es-CO" sz="1600" b="1" dirty="0">
              <a:solidFill>
                <a:schemeClr val="tx1"/>
              </a:solidFill>
            </a:rPr>
            <a:t>TRIM</a:t>
          </a:r>
        </a:p>
      </cdr:txBody>
    </cdr:sp>
  </cdr:relSizeAnchor>
  <cdr:relSizeAnchor xmlns:cdr="http://schemas.openxmlformats.org/drawingml/2006/chartDrawing">
    <cdr:from>
      <cdr:x>0.12798</cdr:x>
      <cdr:y>0.67121</cdr:y>
    </cdr:from>
    <cdr:to>
      <cdr:x>0.1666</cdr:x>
      <cdr:y>0.73954</cdr:y>
    </cdr:to>
    <cdr:pic>
      <cdr:nvPicPr>
        <cdr:cNvPr id="4" name="Picture 6" descr="Cara triste amarillo imágenes de stock de arte vectorial | Depositphotos">
          <a:extLst xmlns:a="http://schemas.openxmlformats.org/drawingml/2006/main">
            <a:ext uri="{FF2B5EF4-FFF2-40B4-BE49-F238E27FC236}">
              <a16:creationId xmlns:a16="http://schemas.microsoft.com/office/drawing/2014/main" id="{F75FACEE-56A3-46EE-8246-B3DE15C5D58B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517749" y="4499317"/>
          <a:ext cx="457980" cy="45798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0.25445</cdr:x>
      <cdr:y>0.6683</cdr:y>
    </cdr:from>
    <cdr:to>
      <cdr:x>0.29307</cdr:x>
      <cdr:y>0.73662</cdr:y>
    </cdr:to>
    <cdr:pic>
      <cdr:nvPicPr>
        <cdr:cNvPr id="5" name="Picture 6" descr="Cara triste amarillo imágenes de stock de arte vectorial | Depositphotos">
          <a:extLst xmlns:a="http://schemas.openxmlformats.org/drawingml/2006/main">
            <a:ext uri="{FF2B5EF4-FFF2-40B4-BE49-F238E27FC236}">
              <a16:creationId xmlns:a16="http://schemas.microsoft.com/office/drawing/2014/main" id="{F92F7ED8-78A3-4AF0-BC9A-00089CFACAAF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7521" y="4479779"/>
          <a:ext cx="457980" cy="45798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0.0692</cdr:x>
      <cdr:y>0.66964</cdr:y>
    </cdr:from>
    <cdr:to>
      <cdr:x>0.10782</cdr:x>
      <cdr:y>0.73796</cdr:y>
    </cdr:to>
    <cdr:sp macro="" textlink="">
      <cdr:nvSpPr>
        <cdr:cNvPr id="6" name="Cara sonriente 5">
          <a:extLst xmlns:a="http://schemas.openxmlformats.org/drawingml/2006/main">
            <a:ext uri="{FF2B5EF4-FFF2-40B4-BE49-F238E27FC236}">
              <a16:creationId xmlns:a16="http://schemas.microsoft.com/office/drawing/2014/main" id="{7CE3AFC4-227D-4289-AD83-514C0F441955}"/>
            </a:ext>
          </a:extLst>
        </cdr:cNvPr>
        <cdr:cNvSpPr/>
      </cdr:nvSpPr>
      <cdr:spPr>
        <a:xfrm xmlns:a="http://schemas.openxmlformats.org/drawingml/2006/main">
          <a:off x="820615" y="4488766"/>
          <a:ext cx="457981" cy="457980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0.1921</cdr:x>
      <cdr:y>0.67092</cdr:y>
    </cdr:from>
    <cdr:to>
      <cdr:x>0.23072</cdr:x>
      <cdr:y>0.73924</cdr:y>
    </cdr:to>
    <cdr:sp macro="" textlink="">
      <cdr:nvSpPr>
        <cdr:cNvPr id="7" name="Cara sonriente 6">
          <a:extLst xmlns:a="http://schemas.openxmlformats.org/drawingml/2006/main">
            <a:ext uri="{FF2B5EF4-FFF2-40B4-BE49-F238E27FC236}">
              <a16:creationId xmlns:a16="http://schemas.microsoft.com/office/drawing/2014/main" id="{6A088DB9-087C-4603-AE43-0D12D4954C85}"/>
            </a:ext>
          </a:extLst>
        </cdr:cNvPr>
        <cdr:cNvSpPr/>
      </cdr:nvSpPr>
      <cdr:spPr>
        <a:xfrm xmlns:a="http://schemas.openxmlformats.org/drawingml/2006/main">
          <a:off x="2278184" y="4497363"/>
          <a:ext cx="457981" cy="457980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0.3162</cdr:x>
      <cdr:y>0.6764</cdr:y>
    </cdr:from>
    <cdr:to>
      <cdr:x>0.35482</cdr:x>
      <cdr:y>0.74472</cdr:y>
    </cdr:to>
    <cdr:sp macro="" textlink="">
      <cdr:nvSpPr>
        <cdr:cNvPr id="8" name="Cara sonriente 7">
          <a:extLst xmlns:a="http://schemas.openxmlformats.org/drawingml/2006/main">
            <a:ext uri="{FF2B5EF4-FFF2-40B4-BE49-F238E27FC236}">
              <a16:creationId xmlns:a16="http://schemas.microsoft.com/office/drawing/2014/main" id="{380C9E3D-DD4D-4ADF-AC3D-BE548F7C42C9}"/>
            </a:ext>
          </a:extLst>
        </cdr:cNvPr>
        <cdr:cNvSpPr/>
      </cdr:nvSpPr>
      <cdr:spPr>
        <a:xfrm xmlns:a="http://schemas.openxmlformats.org/drawingml/2006/main">
          <a:off x="3749820" y="4534095"/>
          <a:ext cx="457981" cy="457980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0.37505</cdr:x>
      <cdr:y>0.67349</cdr:y>
    </cdr:from>
    <cdr:to>
      <cdr:x>0.41367</cdr:x>
      <cdr:y>0.74181</cdr:y>
    </cdr:to>
    <cdr:sp macro="" textlink="">
      <cdr:nvSpPr>
        <cdr:cNvPr id="9" name="Cara sonriente 8">
          <a:extLst xmlns:a="http://schemas.openxmlformats.org/drawingml/2006/main">
            <a:ext uri="{FF2B5EF4-FFF2-40B4-BE49-F238E27FC236}">
              <a16:creationId xmlns:a16="http://schemas.microsoft.com/office/drawing/2014/main" id="{4DF37B84-F00E-418A-A83A-69AED3CB6B9A}"/>
            </a:ext>
          </a:extLst>
        </cdr:cNvPr>
        <cdr:cNvSpPr/>
      </cdr:nvSpPr>
      <cdr:spPr>
        <a:xfrm xmlns:a="http://schemas.openxmlformats.org/drawingml/2006/main">
          <a:off x="4447734" y="4514557"/>
          <a:ext cx="457981" cy="457980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0.43153</cdr:x>
      <cdr:y>0.66847</cdr:y>
    </cdr:from>
    <cdr:to>
      <cdr:x>0.47015</cdr:x>
      <cdr:y>0.7368</cdr:y>
    </cdr:to>
    <cdr:sp macro="" textlink="">
      <cdr:nvSpPr>
        <cdr:cNvPr id="10" name="Cara sonriente 9">
          <a:extLst xmlns:a="http://schemas.openxmlformats.org/drawingml/2006/main">
            <a:ext uri="{FF2B5EF4-FFF2-40B4-BE49-F238E27FC236}">
              <a16:creationId xmlns:a16="http://schemas.microsoft.com/office/drawing/2014/main" id="{749FAA47-4F94-4B4C-B965-123442BEE46C}"/>
            </a:ext>
          </a:extLst>
        </cdr:cNvPr>
        <cdr:cNvSpPr/>
      </cdr:nvSpPr>
      <cdr:spPr>
        <a:xfrm xmlns:a="http://schemas.openxmlformats.org/drawingml/2006/main">
          <a:off x="5117513" y="4480951"/>
          <a:ext cx="457981" cy="457980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0.49743</cdr:x>
      <cdr:y>0.67395</cdr:y>
    </cdr:from>
    <cdr:to>
      <cdr:x>0.53605</cdr:x>
      <cdr:y>0.74228</cdr:y>
    </cdr:to>
    <cdr:sp macro="" textlink="">
      <cdr:nvSpPr>
        <cdr:cNvPr id="11" name="Cara sonriente 10">
          <a:extLst xmlns:a="http://schemas.openxmlformats.org/drawingml/2006/main">
            <a:ext uri="{FF2B5EF4-FFF2-40B4-BE49-F238E27FC236}">
              <a16:creationId xmlns:a16="http://schemas.microsoft.com/office/drawing/2014/main" id="{1BA9E4EC-18D4-408D-9F14-01B6AD77FF11}"/>
            </a:ext>
          </a:extLst>
        </cdr:cNvPr>
        <cdr:cNvSpPr/>
      </cdr:nvSpPr>
      <cdr:spPr>
        <a:xfrm xmlns:a="http://schemas.openxmlformats.org/drawingml/2006/main">
          <a:off x="5899052" y="4517683"/>
          <a:ext cx="457981" cy="457980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0.55035</cdr:x>
      <cdr:y>0.66684</cdr:y>
    </cdr:from>
    <cdr:to>
      <cdr:x>0.58897</cdr:x>
      <cdr:y>0.73516</cdr:y>
    </cdr:to>
    <cdr:sp macro="" textlink="">
      <cdr:nvSpPr>
        <cdr:cNvPr id="12" name="Cara sonriente 11">
          <a:extLst xmlns:a="http://schemas.openxmlformats.org/drawingml/2006/main">
            <a:ext uri="{FF2B5EF4-FFF2-40B4-BE49-F238E27FC236}">
              <a16:creationId xmlns:a16="http://schemas.microsoft.com/office/drawing/2014/main" id="{0F6C9F10-6028-4D7D-B507-2A8BBC629321}"/>
            </a:ext>
          </a:extLst>
        </cdr:cNvPr>
        <cdr:cNvSpPr/>
      </cdr:nvSpPr>
      <cdr:spPr>
        <a:xfrm xmlns:a="http://schemas.openxmlformats.org/drawingml/2006/main">
          <a:off x="6526628" y="4470009"/>
          <a:ext cx="457981" cy="457980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0.7273</cdr:x>
      <cdr:y>0.35898</cdr:y>
    </cdr:from>
    <cdr:to>
      <cdr:x>0.76592</cdr:x>
      <cdr:y>0.42731</cdr:y>
    </cdr:to>
    <cdr:pic>
      <cdr:nvPicPr>
        <cdr:cNvPr id="13" name="Picture 6" descr="Cara triste amarillo imágenes de stock de arte vectorial | Depositphotos">
          <a:extLst xmlns:a="http://schemas.openxmlformats.org/drawingml/2006/main">
            <a:ext uri="{FF2B5EF4-FFF2-40B4-BE49-F238E27FC236}">
              <a16:creationId xmlns:a16="http://schemas.microsoft.com/office/drawing/2014/main" id="{C227F319-A57F-4674-8EE1-D665CB0FD3DE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625060" y="2406358"/>
          <a:ext cx="457980" cy="45798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0.68977</cdr:x>
      <cdr:y>0.06959</cdr:y>
    </cdr:from>
    <cdr:to>
      <cdr:x>0.80025</cdr:x>
      <cdr:y>0.11686</cdr:y>
    </cdr:to>
    <cdr:sp macro="" textlink="">
      <cdr:nvSpPr>
        <cdr:cNvPr id="2" name="Cuadro de texto 1">
          <a:extLst xmlns:a="http://schemas.openxmlformats.org/drawingml/2006/main">
            <a:ext uri="{FF2B5EF4-FFF2-40B4-BE49-F238E27FC236}">
              <a16:creationId xmlns:a16="http://schemas.microsoft.com/office/drawing/2014/main" id="{35C04DB2-B4A1-4352-966E-B823249FECCB}"/>
            </a:ext>
          </a:extLst>
        </cdr:cNvPr>
        <cdr:cNvSpPr txBox="1"/>
      </cdr:nvSpPr>
      <cdr:spPr>
        <a:xfrm xmlns:a="http://schemas.openxmlformats.org/drawingml/2006/main">
          <a:off x="8131479" y="456225"/>
          <a:ext cx="1302471" cy="309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dirty="0">
              <a:solidFill>
                <a:schemeClr val="tx1"/>
              </a:solidFill>
            </a:rPr>
            <a:t>II </a:t>
          </a:r>
          <a:r>
            <a:rPr lang="es-CO" sz="1600" b="1" dirty="0">
              <a:solidFill>
                <a:schemeClr val="tx1"/>
              </a:solidFill>
            </a:rPr>
            <a:t>TRIM</a:t>
          </a:r>
        </a:p>
      </cdr:txBody>
    </cdr:sp>
  </cdr:relSizeAnchor>
  <cdr:relSizeAnchor xmlns:cdr="http://schemas.openxmlformats.org/drawingml/2006/chartDrawing">
    <cdr:from>
      <cdr:x>0.86764</cdr:x>
      <cdr:y>0.07734</cdr:y>
    </cdr:from>
    <cdr:to>
      <cdr:x>0.97812</cdr:x>
      <cdr:y>0.12461</cdr:y>
    </cdr:to>
    <cdr:sp macro="" textlink="">
      <cdr:nvSpPr>
        <cdr:cNvPr id="3" name="Cuadro de texto 1">
          <a:extLst xmlns:a="http://schemas.openxmlformats.org/drawingml/2006/main">
            <a:ext uri="{FF2B5EF4-FFF2-40B4-BE49-F238E27FC236}">
              <a16:creationId xmlns:a16="http://schemas.microsoft.com/office/drawing/2014/main" id="{4C44825E-9877-4AAD-ADD5-E4D4FEEF8661}"/>
            </a:ext>
          </a:extLst>
        </cdr:cNvPr>
        <cdr:cNvSpPr txBox="1"/>
      </cdr:nvSpPr>
      <cdr:spPr>
        <a:xfrm xmlns:a="http://schemas.openxmlformats.org/drawingml/2006/main">
          <a:off x="10228351" y="507025"/>
          <a:ext cx="1302471" cy="309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dirty="0">
              <a:solidFill>
                <a:schemeClr val="tx1"/>
              </a:solidFill>
            </a:rPr>
            <a:t>I </a:t>
          </a:r>
          <a:r>
            <a:rPr lang="es-CO" sz="1600" b="1" dirty="0">
              <a:solidFill>
                <a:schemeClr val="tx1"/>
              </a:solidFill>
            </a:rPr>
            <a:t>TRIM</a:t>
          </a:r>
        </a:p>
      </cdr:txBody>
    </cdr:sp>
  </cdr:relSizeAnchor>
  <cdr:relSizeAnchor xmlns:cdr="http://schemas.openxmlformats.org/drawingml/2006/chartDrawing">
    <cdr:from>
      <cdr:x>0.25312</cdr:x>
      <cdr:y>0.65677</cdr:y>
    </cdr:from>
    <cdr:to>
      <cdr:x>0.29196</cdr:x>
      <cdr:y>0.72663</cdr:y>
    </cdr:to>
    <cdr:pic>
      <cdr:nvPicPr>
        <cdr:cNvPr id="4" name="Picture 6" descr="Cara triste amarillo imágenes de stock de arte vectorial | Depositphotos">
          <a:extLst xmlns:a="http://schemas.openxmlformats.org/drawingml/2006/main">
            <a:ext uri="{FF2B5EF4-FFF2-40B4-BE49-F238E27FC236}">
              <a16:creationId xmlns:a16="http://schemas.microsoft.com/office/drawing/2014/main" id="{82170C73-1588-4529-B1F2-C773FE47EE03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983915" y="4305496"/>
          <a:ext cx="457980" cy="45798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0.13213</cdr:x>
      <cdr:y>0.65379</cdr:y>
    </cdr:from>
    <cdr:to>
      <cdr:x>0.17098</cdr:x>
      <cdr:y>0.72365</cdr:y>
    </cdr:to>
    <cdr:pic>
      <cdr:nvPicPr>
        <cdr:cNvPr id="5" name="Picture 6" descr="Cara triste amarillo imágenes de stock de arte vectorial | Depositphotos">
          <a:extLst xmlns:a="http://schemas.openxmlformats.org/drawingml/2006/main">
            <a:ext uri="{FF2B5EF4-FFF2-40B4-BE49-F238E27FC236}">
              <a16:creationId xmlns:a16="http://schemas.microsoft.com/office/drawing/2014/main" id="{20FD7223-95BB-40F3-9DA4-B956A16AB62A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557607" y="4285958"/>
          <a:ext cx="457980" cy="45798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0.07299</cdr:x>
      <cdr:y>0.66506</cdr:y>
    </cdr:from>
    <cdr:to>
      <cdr:x>0.11184</cdr:x>
      <cdr:y>0.73492</cdr:y>
    </cdr:to>
    <cdr:sp macro="" textlink="">
      <cdr:nvSpPr>
        <cdr:cNvPr id="6" name="Cara sonriente 5">
          <a:extLst xmlns:a="http://schemas.openxmlformats.org/drawingml/2006/main">
            <a:ext uri="{FF2B5EF4-FFF2-40B4-BE49-F238E27FC236}">
              <a16:creationId xmlns:a16="http://schemas.microsoft.com/office/drawing/2014/main" id="{FE1C8551-5B69-4827-98C7-0393E5BB3F6C}"/>
            </a:ext>
          </a:extLst>
        </cdr:cNvPr>
        <cdr:cNvSpPr/>
      </cdr:nvSpPr>
      <cdr:spPr>
        <a:xfrm xmlns:a="http://schemas.openxmlformats.org/drawingml/2006/main">
          <a:off x="860472" y="4359812"/>
          <a:ext cx="457981" cy="457980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0.31106</cdr:x>
      <cdr:y>0.65552</cdr:y>
    </cdr:from>
    <cdr:to>
      <cdr:x>0.34991</cdr:x>
      <cdr:y>0.72538</cdr:y>
    </cdr:to>
    <cdr:sp macro="" textlink="">
      <cdr:nvSpPr>
        <cdr:cNvPr id="7" name="Cara sonriente 6">
          <a:extLst xmlns:a="http://schemas.openxmlformats.org/drawingml/2006/main">
            <a:ext uri="{FF2B5EF4-FFF2-40B4-BE49-F238E27FC236}">
              <a16:creationId xmlns:a16="http://schemas.microsoft.com/office/drawing/2014/main" id="{06AD8A3A-7225-426E-98BE-437BE9EF6588}"/>
            </a:ext>
          </a:extLst>
        </cdr:cNvPr>
        <cdr:cNvSpPr/>
      </cdr:nvSpPr>
      <cdr:spPr>
        <a:xfrm xmlns:a="http://schemas.openxmlformats.org/drawingml/2006/main">
          <a:off x="3666978" y="4297289"/>
          <a:ext cx="457981" cy="457980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0.37145</cdr:x>
      <cdr:y>0.65552</cdr:y>
    </cdr:from>
    <cdr:to>
      <cdr:x>0.4103</cdr:x>
      <cdr:y>0.72538</cdr:y>
    </cdr:to>
    <cdr:sp macro="" textlink="">
      <cdr:nvSpPr>
        <cdr:cNvPr id="8" name="Cara sonriente 7">
          <a:extLst xmlns:a="http://schemas.openxmlformats.org/drawingml/2006/main">
            <a:ext uri="{FF2B5EF4-FFF2-40B4-BE49-F238E27FC236}">
              <a16:creationId xmlns:a16="http://schemas.microsoft.com/office/drawing/2014/main" id="{3D188AAD-BABC-478E-BAE4-F870911BEA15}"/>
            </a:ext>
          </a:extLst>
        </cdr:cNvPr>
        <cdr:cNvSpPr/>
      </cdr:nvSpPr>
      <cdr:spPr>
        <a:xfrm xmlns:a="http://schemas.openxmlformats.org/drawingml/2006/main">
          <a:off x="4378959" y="4297289"/>
          <a:ext cx="457981" cy="457980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0.43423</cdr:x>
      <cdr:y>0.65552</cdr:y>
    </cdr:from>
    <cdr:to>
      <cdr:x>0.47308</cdr:x>
      <cdr:y>0.72538</cdr:y>
    </cdr:to>
    <cdr:sp macro="" textlink="">
      <cdr:nvSpPr>
        <cdr:cNvPr id="9" name="Cara sonriente 8">
          <a:extLst xmlns:a="http://schemas.openxmlformats.org/drawingml/2006/main">
            <a:ext uri="{FF2B5EF4-FFF2-40B4-BE49-F238E27FC236}">
              <a16:creationId xmlns:a16="http://schemas.microsoft.com/office/drawing/2014/main" id="{FE10312B-C747-4471-9D40-546BAD5A4778}"/>
            </a:ext>
          </a:extLst>
        </cdr:cNvPr>
        <cdr:cNvSpPr/>
      </cdr:nvSpPr>
      <cdr:spPr>
        <a:xfrm xmlns:a="http://schemas.openxmlformats.org/drawingml/2006/main">
          <a:off x="5119076" y="4297289"/>
          <a:ext cx="457981" cy="457980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0.49085</cdr:x>
      <cdr:y>0.65552</cdr:y>
    </cdr:from>
    <cdr:to>
      <cdr:x>0.5297</cdr:x>
      <cdr:y>0.72538</cdr:y>
    </cdr:to>
    <cdr:sp macro="" textlink="">
      <cdr:nvSpPr>
        <cdr:cNvPr id="10" name="Cara sonriente 9">
          <a:extLst xmlns:a="http://schemas.openxmlformats.org/drawingml/2006/main">
            <a:ext uri="{FF2B5EF4-FFF2-40B4-BE49-F238E27FC236}">
              <a16:creationId xmlns:a16="http://schemas.microsoft.com/office/drawing/2014/main" id="{5EB318D4-FC4A-4227-94D5-7D4BD70B2538}"/>
            </a:ext>
          </a:extLst>
        </cdr:cNvPr>
        <cdr:cNvSpPr/>
      </cdr:nvSpPr>
      <cdr:spPr>
        <a:xfrm xmlns:a="http://schemas.openxmlformats.org/drawingml/2006/main">
          <a:off x="5786511" y="4297289"/>
          <a:ext cx="457981" cy="457980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0.54886</cdr:x>
      <cdr:y>0.65552</cdr:y>
    </cdr:from>
    <cdr:to>
      <cdr:x>0.58771</cdr:x>
      <cdr:y>0.72538</cdr:y>
    </cdr:to>
    <cdr:sp macro="" textlink="">
      <cdr:nvSpPr>
        <cdr:cNvPr id="11" name="Cara sonriente 10">
          <a:extLst xmlns:a="http://schemas.openxmlformats.org/drawingml/2006/main">
            <a:ext uri="{FF2B5EF4-FFF2-40B4-BE49-F238E27FC236}">
              <a16:creationId xmlns:a16="http://schemas.microsoft.com/office/drawing/2014/main" id="{CDC85D7C-152B-4E89-BB55-21EBC1209EE8}"/>
            </a:ext>
          </a:extLst>
        </cdr:cNvPr>
        <cdr:cNvSpPr/>
      </cdr:nvSpPr>
      <cdr:spPr>
        <a:xfrm xmlns:a="http://schemas.openxmlformats.org/drawingml/2006/main">
          <a:off x="6470357" y="4297289"/>
          <a:ext cx="457981" cy="457980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0.68759</cdr:x>
      <cdr:y>0.05339</cdr:y>
    </cdr:from>
    <cdr:to>
      <cdr:x>0.79742</cdr:x>
      <cdr:y>0.10036</cdr:y>
    </cdr:to>
    <cdr:sp macro="" textlink="">
      <cdr:nvSpPr>
        <cdr:cNvPr id="2" name="Cuadro de texto 1">
          <a:extLst xmlns:a="http://schemas.openxmlformats.org/drawingml/2006/main">
            <a:ext uri="{FF2B5EF4-FFF2-40B4-BE49-F238E27FC236}">
              <a16:creationId xmlns:a16="http://schemas.microsoft.com/office/drawing/2014/main" id="{213AFB51-5FA4-4AE2-AC59-78069F053E91}"/>
            </a:ext>
          </a:extLst>
        </cdr:cNvPr>
        <cdr:cNvSpPr txBox="1"/>
      </cdr:nvSpPr>
      <cdr:spPr>
        <a:xfrm xmlns:a="http://schemas.openxmlformats.org/drawingml/2006/main">
          <a:off x="8154144" y="352280"/>
          <a:ext cx="1302471" cy="309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dirty="0">
              <a:solidFill>
                <a:schemeClr val="tx1"/>
              </a:solidFill>
            </a:rPr>
            <a:t>II </a:t>
          </a:r>
          <a:r>
            <a:rPr lang="es-CO" sz="1600" b="1" dirty="0">
              <a:solidFill>
                <a:schemeClr val="tx1"/>
              </a:solidFill>
            </a:rPr>
            <a:t>TRIM</a:t>
          </a:r>
        </a:p>
      </cdr:txBody>
    </cdr:sp>
  </cdr:relSizeAnchor>
  <cdr:relSizeAnchor xmlns:cdr="http://schemas.openxmlformats.org/drawingml/2006/chartDrawing">
    <cdr:from>
      <cdr:x>0.86388</cdr:x>
      <cdr:y>0.03551</cdr:y>
    </cdr:from>
    <cdr:to>
      <cdr:x>0.97371</cdr:x>
      <cdr:y>0.08247</cdr:y>
    </cdr:to>
    <cdr:sp macro="" textlink="">
      <cdr:nvSpPr>
        <cdr:cNvPr id="3" name="Cuadro de texto 1">
          <a:extLst xmlns:a="http://schemas.openxmlformats.org/drawingml/2006/main">
            <a:ext uri="{FF2B5EF4-FFF2-40B4-BE49-F238E27FC236}">
              <a16:creationId xmlns:a16="http://schemas.microsoft.com/office/drawing/2014/main" id="{99DBCAC0-5BD2-4BCC-8AC5-ED4FF8BDDCB7}"/>
            </a:ext>
          </a:extLst>
        </cdr:cNvPr>
        <cdr:cNvSpPr txBox="1"/>
      </cdr:nvSpPr>
      <cdr:spPr>
        <a:xfrm xmlns:a="http://schemas.openxmlformats.org/drawingml/2006/main">
          <a:off x="10244760" y="234268"/>
          <a:ext cx="1302471" cy="309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dirty="0">
              <a:solidFill>
                <a:schemeClr val="tx1"/>
              </a:solidFill>
            </a:rPr>
            <a:t>I </a:t>
          </a:r>
          <a:r>
            <a:rPr lang="es-CO" sz="1600" b="1" dirty="0">
              <a:solidFill>
                <a:schemeClr val="tx1"/>
              </a:solidFill>
            </a:rPr>
            <a:t>TRIM</a:t>
          </a:r>
        </a:p>
      </cdr:txBody>
    </cdr:sp>
  </cdr:relSizeAnchor>
  <cdr:relSizeAnchor xmlns:cdr="http://schemas.openxmlformats.org/drawingml/2006/chartDrawing">
    <cdr:from>
      <cdr:x>0.43591</cdr:x>
      <cdr:y>0.63433</cdr:y>
    </cdr:from>
    <cdr:to>
      <cdr:x>0.47453</cdr:x>
      <cdr:y>0.70374</cdr:y>
    </cdr:to>
    <cdr:sp macro="" textlink="">
      <cdr:nvSpPr>
        <cdr:cNvPr id="4" name="Cara sonriente 3">
          <a:extLst xmlns:a="http://schemas.openxmlformats.org/drawingml/2006/main">
            <a:ext uri="{FF2B5EF4-FFF2-40B4-BE49-F238E27FC236}">
              <a16:creationId xmlns:a16="http://schemas.microsoft.com/office/drawing/2014/main" id="{8C76C1FD-AF1C-44B2-9530-ED626D1D24E4}"/>
            </a:ext>
          </a:extLst>
        </cdr:cNvPr>
        <cdr:cNvSpPr/>
      </cdr:nvSpPr>
      <cdr:spPr>
        <a:xfrm xmlns:a="http://schemas.openxmlformats.org/drawingml/2006/main">
          <a:off x="5169487" y="4185137"/>
          <a:ext cx="457981" cy="457980"/>
        </a:xfrm>
        <a:prstGeom xmlns:a="http://schemas.openxmlformats.org/drawingml/2006/main" prst="smileyFac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0.13563</cdr:x>
      <cdr:y>0.65731</cdr:y>
    </cdr:from>
    <cdr:to>
      <cdr:x>0.17425</cdr:x>
      <cdr:y>0.72672</cdr:y>
    </cdr:to>
    <cdr:pic>
      <cdr:nvPicPr>
        <cdr:cNvPr id="5" name="Picture 6" descr="Cara triste amarillo imágenes de stock de arte vectorial | Depositphotos">
          <a:extLst xmlns:a="http://schemas.openxmlformats.org/drawingml/2006/main">
            <a:ext uri="{FF2B5EF4-FFF2-40B4-BE49-F238E27FC236}">
              <a16:creationId xmlns:a16="http://schemas.microsoft.com/office/drawing/2014/main" id="{2710897E-A076-4330-8D48-CB4238B0353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608407" y="4336758"/>
          <a:ext cx="457980" cy="45798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0.2526</cdr:x>
      <cdr:y>0.65565</cdr:y>
    </cdr:from>
    <cdr:to>
      <cdr:x>0.29122</cdr:x>
      <cdr:y>0.72506</cdr:y>
    </cdr:to>
    <cdr:pic>
      <cdr:nvPicPr>
        <cdr:cNvPr id="6" name="Picture 6" descr="Cara triste amarillo imágenes de stock de arte vectorial | Depositphotos">
          <a:extLst xmlns:a="http://schemas.openxmlformats.org/drawingml/2006/main">
            <a:ext uri="{FF2B5EF4-FFF2-40B4-BE49-F238E27FC236}">
              <a16:creationId xmlns:a16="http://schemas.microsoft.com/office/drawing/2014/main" id="{A3E98895-FD04-4016-A969-92375FD91072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995638" y="4325815"/>
          <a:ext cx="457980" cy="45798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0.3162</cdr:x>
      <cdr:y>0.64067</cdr:y>
    </cdr:from>
    <cdr:to>
      <cdr:x>0.35482</cdr:x>
      <cdr:y>0.71008</cdr:y>
    </cdr:to>
    <cdr:pic>
      <cdr:nvPicPr>
        <cdr:cNvPr id="7" name="Picture 6" descr="Cara triste amarillo imágenes de stock de arte vectorial | Depositphotos">
          <a:extLst xmlns:a="http://schemas.openxmlformats.org/drawingml/2006/main">
            <a:ext uri="{FF2B5EF4-FFF2-40B4-BE49-F238E27FC236}">
              <a16:creationId xmlns:a16="http://schemas.microsoft.com/office/drawing/2014/main" id="{8626FA98-1E0B-4BD9-B9F3-DBDD8EFE68CA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49823" y="4226951"/>
          <a:ext cx="457980" cy="45798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0.48204</cdr:x>
      <cdr:y>0.64925</cdr:y>
    </cdr:from>
    <cdr:to>
      <cdr:x>0.52468</cdr:x>
      <cdr:y>0.71867</cdr:y>
    </cdr:to>
    <cdr:pic>
      <cdr:nvPicPr>
        <cdr:cNvPr id="8" name="Picture 6" descr="Cara triste amarillo imágenes de stock de arte vectorial | Depositphotos">
          <a:extLst xmlns:a="http://schemas.openxmlformats.org/drawingml/2006/main">
            <a:ext uri="{FF2B5EF4-FFF2-40B4-BE49-F238E27FC236}">
              <a16:creationId xmlns:a16="http://schemas.microsoft.com/office/drawing/2014/main" id="{1D9F0F3B-758F-44E3-8FE7-5F0593BB22A7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716563" y="4283611"/>
          <a:ext cx="505655" cy="45798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0.55572</cdr:x>
      <cdr:y>0.65772</cdr:y>
    </cdr:from>
    <cdr:to>
      <cdr:x>0.59434</cdr:x>
      <cdr:y>0.72714</cdr:y>
    </cdr:to>
    <cdr:pic>
      <cdr:nvPicPr>
        <cdr:cNvPr id="9" name="Picture 6" descr="Cara triste amarillo imágenes de stock de arte vectorial | Depositphotos">
          <a:extLst xmlns:a="http://schemas.openxmlformats.org/drawingml/2006/main">
            <a:ext uri="{FF2B5EF4-FFF2-40B4-BE49-F238E27FC236}">
              <a16:creationId xmlns:a16="http://schemas.microsoft.com/office/drawing/2014/main" id="{8989941F-5C62-418F-9EE0-21784505C52B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90325" y="4339493"/>
          <a:ext cx="457980" cy="45798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0.36902</cdr:x>
      <cdr:y>0.65772</cdr:y>
    </cdr:from>
    <cdr:to>
      <cdr:x>0.40764</cdr:x>
      <cdr:y>0.72714</cdr:y>
    </cdr:to>
    <cdr:pic>
      <cdr:nvPicPr>
        <cdr:cNvPr id="10" name="Picture 6" descr="Cara triste amarillo imágenes de stock de arte vectorial | Depositphotos">
          <a:extLst xmlns:a="http://schemas.openxmlformats.org/drawingml/2006/main">
            <a:ext uri="{FF2B5EF4-FFF2-40B4-BE49-F238E27FC236}">
              <a16:creationId xmlns:a16="http://schemas.microsoft.com/office/drawing/2014/main" id="{A216FF65-7CF9-403F-A947-C543F5B06EF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376226" y="4339492"/>
          <a:ext cx="457980" cy="45798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0.72845</cdr:x>
      <cdr:y>0.29229</cdr:y>
    </cdr:from>
    <cdr:to>
      <cdr:x>0.76707</cdr:x>
      <cdr:y>0.3617</cdr:y>
    </cdr:to>
    <cdr:pic>
      <cdr:nvPicPr>
        <cdr:cNvPr id="11" name="Picture 6" descr="Cara triste amarillo imágenes de stock de arte vectorial | Depositphotos">
          <a:extLst xmlns:a="http://schemas.openxmlformats.org/drawingml/2006/main">
            <a:ext uri="{FF2B5EF4-FFF2-40B4-BE49-F238E27FC236}">
              <a16:creationId xmlns:a16="http://schemas.microsoft.com/office/drawing/2014/main" id="{752BC6CF-F2FB-48F7-A88C-67B6ABB76ED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638737" y="1928446"/>
          <a:ext cx="457980" cy="45798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8548C3-71EA-439A-84BE-E7C799C110D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A1F2EC-1923-480A-9B30-483C29189D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88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8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0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4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9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7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2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5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5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E70EB-8B84-4DDD-87FA-3EDE5B9816E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6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omments" Target="../comments/comment1.xml"/><Relationship Id="rId5" Type="http://schemas.openxmlformats.org/officeDocument/2006/relationships/image" Target="../media/image2.jpe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98AA098-5E56-446A-91DE-F99F9FE98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1" y="34279"/>
            <a:ext cx="12018499" cy="682372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D184CB5-E8FE-4264-B110-4BFD390909C0}"/>
              </a:ext>
            </a:extLst>
          </p:cNvPr>
          <p:cNvSpPr/>
          <p:nvPr/>
        </p:nvSpPr>
        <p:spPr>
          <a:xfrm>
            <a:off x="520505" y="1054128"/>
            <a:ext cx="10818056" cy="50937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RESULTADOS </a:t>
            </a:r>
          </a:p>
          <a:p>
            <a:pPr algn="ctr"/>
            <a:r>
              <a:rPr lang="es-ES" sz="6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ENCUESTAS DE SATISFACCION </a:t>
            </a:r>
          </a:p>
          <a:p>
            <a:pPr algn="ctr"/>
            <a:r>
              <a:rPr lang="es-ES" sz="6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AL USUARIO</a:t>
            </a:r>
          </a:p>
          <a:p>
            <a:pPr algn="ctr"/>
            <a:r>
              <a:rPr lang="es-ES" sz="6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II TRIMESTRE 2023</a:t>
            </a:r>
          </a:p>
        </p:txBody>
      </p:sp>
    </p:spTree>
    <p:extLst>
      <p:ext uri="{BB962C8B-B14F-4D97-AF65-F5344CB8AC3E}">
        <p14:creationId xmlns:p14="http://schemas.microsoft.com/office/powerpoint/2010/main" val="130956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84D83-8940-4622-8ADD-25744FD1E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542"/>
            <a:ext cx="10515600" cy="627642"/>
          </a:xfrm>
        </p:spPr>
        <p:txBody>
          <a:bodyPr>
            <a:normAutofit fontScale="90000"/>
          </a:bodyPr>
          <a:lstStyle/>
          <a:p>
            <a:r>
              <a:rPr lang="es-ES" dirty="0"/>
              <a:t>RESULTADOS DE SATISFACCION POR AREA</a:t>
            </a:r>
            <a:endParaRPr lang="es-CO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C968D0E9-5C6F-49D6-8851-FE209CD60F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309369"/>
              </p:ext>
            </p:extLst>
          </p:nvPr>
        </p:nvGraphicFramePr>
        <p:xfrm>
          <a:off x="363537" y="592137"/>
          <a:ext cx="11464925" cy="626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Worksheet" r:id="rId3" imgW="9439431" imgH="9686915" progId="Excel.Sheet.12">
                  <p:embed/>
                </p:oleObj>
              </mc:Choice>
              <mc:Fallback>
                <p:oleObj name="Worksheet" r:id="rId3" imgW="9439431" imgH="96869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537" y="592137"/>
                        <a:ext cx="11464925" cy="6265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 descr="Cara triste amarillo imágenes de stock de arte vectorial | Depositphotos">
            <a:extLst>
              <a:ext uri="{FF2B5EF4-FFF2-40B4-BE49-F238E27FC236}">
                <a16:creationId xmlns:a16="http://schemas.microsoft.com/office/drawing/2014/main" id="{E094CC98-8813-4D64-8C5E-5F17F1D64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823" y="2415676"/>
            <a:ext cx="701431" cy="70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ra sonriente 5">
            <a:extLst>
              <a:ext uri="{FF2B5EF4-FFF2-40B4-BE49-F238E27FC236}">
                <a16:creationId xmlns:a16="http://schemas.microsoft.com/office/drawing/2014/main" id="{B0409C88-5C0D-4BCF-B459-D0C2DB5E17B4}"/>
              </a:ext>
            </a:extLst>
          </p:cNvPr>
          <p:cNvSpPr/>
          <p:nvPr/>
        </p:nvSpPr>
        <p:spPr>
          <a:xfrm>
            <a:off x="3344815" y="1637680"/>
            <a:ext cx="617585" cy="62764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1D426E5-2AAD-43D0-91BB-9A5F87A1BC52}"/>
              </a:ext>
            </a:extLst>
          </p:cNvPr>
          <p:cNvSpPr/>
          <p:nvPr/>
        </p:nvSpPr>
        <p:spPr>
          <a:xfrm>
            <a:off x="3653607" y="6633029"/>
            <a:ext cx="617585" cy="224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6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F9524EE-1C9F-4D3E-8990-CD6612907798}"/>
              </a:ext>
            </a:extLst>
          </p:cNvPr>
          <p:cNvSpPr/>
          <p:nvPr/>
        </p:nvSpPr>
        <p:spPr>
          <a:xfrm>
            <a:off x="9342987" y="6625092"/>
            <a:ext cx="617585" cy="232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3</a:t>
            </a:r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49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cias por su atencion - YouTube | Imágenes de gracias ...">
            <a:extLst>
              <a:ext uri="{FF2B5EF4-FFF2-40B4-BE49-F238E27FC236}">
                <a16:creationId xmlns:a16="http://schemas.microsoft.com/office/drawing/2014/main" id="{7C346C64-23D3-404A-8957-7AE73E51F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5" y="154745"/>
            <a:ext cx="11746523" cy="65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DC74ECB-56F3-4898-B647-BCD490E87769}"/>
              </a:ext>
            </a:extLst>
          </p:cNvPr>
          <p:cNvSpPr/>
          <p:nvPr/>
        </p:nvSpPr>
        <p:spPr>
          <a:xfrm>
            <a:off x="3083143" y="5841481"/>
            <a:ext cx="645475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Mónica Morales Lujan (</a:t>
            </a:r>
            <a:r>
              <a:rPr lang="es-ES" sz="2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Técnica SIAU)</a:t>
            </a:r>
          </a:p>
          <a:p>
            <a:pPr algn="ctr"/>
            <a:r>
              <a:rPr lang="es-ES" sz="2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ESE Hospital san Vicente de Paul</a:t>
            </a:r>
          </a:p>
        </p:txBody>
      </p:sp>
    </p:spTree>
    <p:extLst>
      <p:ext uri="{BB962C8B-B14F-4D97-AF65-F5344CB8AC3E}">
        <p14:creationId xmlns:p14="http://schemas.microsoft.com/office/powerpoint/2010/main" val="1368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nos 4"/>
          <p:cNvSpPr/>
          <p:nvPr/>
        </p:nvSpPr>
        <p:spPr>
          <a:xfrm>
            <a:off x="10815229" y="6418486"/>
            <a:ext cx="562708" cy="323557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ás 1"/>
          <p:cNvSpPr/>
          <p:nvPr/>
        </p:nvSpPr>
        <p:spPr>
          <a:xfrm>
            <a:off x="11704509" y="6178732"/>
            <a:ext cx="326572" cy="67926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A50D11B-D71A-47AC-A6DA-FA85EF25FE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2263797"/>
              </p:ext>
            </p:extLst>
          </p:nvPr>
        </p:nvGraphicFramePr>
        <p:xfrm>
          <a:off x="447858" y="220896"/>
          <a:ext cx="11256651" cy="6405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30" name="Picture 6" descr="Cara triste amarillo imágenes de stock de arte vectorial | Depositphotos">
            <a:extLst>
              <a:ext uri="{FF2B5EF4-FFF2-40B4-BE49-F238E27FC236}">
                <a16:creationId xmlns:a16="http://schemas.microsoft.com/office/drawing/2014/main" id="{A4C693B1-B298-433D-8DDE-6413B3904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382" y="1716258"/>
            <a:ext cx="1150500" cy="115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FD1BEFB7-E37A-43BB-A9E8-377D27F1A66C}"/>
              </a:ext>
            </a:extLst>
          </p:cNvPr>
          <p:cNvSpPr/>
          <p:nvPr/>
        </p:nvSpPr>
        <p:spPr>
          <a:xfrm>
            <a:off x="9397217" y="1463040"/>
            <a:ext cx="520505" cy="1688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887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A2925E8-9700-441F-A298-6A14F6CBF3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998887"/>
              </p:ext>
            </p:extLst>
          </p:nvPr>
        </p:nvGraphicFramePr>
        <p:xfrm>
          <a:off x="172278" y="265043"/>
          <a:ext cx="1183419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6" descr="Cara triste amarillo imágenes de stock de arte vectorial | Depositphotos">
            <a:extLst>
              <a:ext uri="{FF2B5EF4-FFF2-40B4-BE49-F238E27FC236}">
                <a16:creationId xmlns:a16="http://schemas.microsoft.com/office/drawing/2014/main" id="{D04FC289-3C2E-4B99-892D-6E55C4073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08" y="4319954"/>
            <a:ext cx="514839" cy="51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ara triste amarillo imágenes de stock de arte vectorial | Depositphotos">
            <a:extLst>
              <a:ext uri="{FF2B5EF4-FFF2-40B4-BE49-F238E27FC236}">
                <a16:creationId xmlns:a16="http://schemas.microsoft.com/office/drawing/2014/main" id="{4954C6A6-5B12-43ED-81D2-E78BB0706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374" y="4348970"/>
            <a:ext cx="514839" cy="51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ara triste amarillo imágenes de stock de arte vectorial | Depositphotos">
            <a:extLst>
              <a:ext uri="{FF2B5EF4-FFF2-40B4-BE49-F238E27FC236}">
                <a16:creationId xmlns:a16="http://schemas.microsoft.com/office/drawing/2014/main" id="{BB916813-0D7A-4C40-8F43-6C1A085C1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57" y="4329529"/>
            <a:ext cx="514839" cy="51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2F4B7806-DC08-44C2-B095-663EBBDE7955}"/>
              </a:ext>
            </a:extLst>
          </p:cNvPr>
          <p:cNvSpPr/>
          <p:nvPr/>
        </p:nvSpPr>
        <p:spPr>
          <a:xfrm>
            <a:off x="9453490" y="1491175"/>
            <a:ext cx="422030" cy="1814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379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A665809-AD67-47FF-9E5A-35326F4007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377186"/>
              </p:ext>
            </p:extLst>
          </p:nvPr>
        </p:nvGraphicFramePr>
        <p:xfrm>
          <a:off x="211015" y="182880"/>
          <a:ext cx="11980985" cy="66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6" descr="Cara triste amarillo imágenes de stock de arte vectorial | Depositphotos">
            <a:extLst>
              <a:ext uri="{FF2B5EF4-FFF2-40B4-BE49-F238E27FC236}">
                <a16:creationId xmlns:a16="http://schemas.microsoft.com/office/drawing/2014/main" id="{CA1266A2-C598-467F-93DF-9C734C22A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54" y="4373217"/>
            <a:ext cx="701431" cy="7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rriba 1">
            <a:extLst>
              <a:ext uri="{FF2B5EF4-FFF2-40B4-BE49-F238E27FC236}">
                <a16:creationId xmlns:a16="http://schemas.microsoft.com/office/drawing/2014/main" id="{A8C44184-96C6-4577-9B8B-1CC9490CF5BD}"/>
              </a:ext>
            </a:extLst>
          </p:cNvPr>
          <p:cNvSpPr/>
          <p:nvPr/>
        </p:nvSpPr>
        <p:spPr>
          <a:xfrm>
            <a:off x="9622302" y="2461846"/>
            <a:ext cx="534572" cy="14501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4012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50EE5F3-CBDB-459D-AE67-F84316AD3B2D}"/>
              </a:ext>
            </a:extLst>
          </p:cNvPr>
          <p:cNvSpPr/>
          <p:nvPr/>
        </p:nvSpPr>
        <p:spPr>
          <a:xfrm>
            <a:off x="364311" y="0"/>
            <a:ext cx="4935967" cy="5769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CONDICIONES DE PRIVACIDAD</a:t>
            </a:r>
          </a:p>
        </p:txBody>
      </p:sp>
      <p:sp>
        <p:nvSpPr>
          <p:cNvPr id="7" name="Cuadro de texto 1">
            <a:extLst>
              <a:ext uri="{FF2B5EF4-FFF2-40B4-BE49-F238E27FC236}">
                <a16:creationId xmlns:a16="http://schemas.microsoft.com/office/drawing/2014/main" id="{DEA29F43-EE93-4A04-9A58-EFB2B4C831C4}"/>
              </a:ext>
            </a:extLst>
          </p:cNvPr>
          <p:cNvSpPr txBox="1"/>
          <p:nvPr/>
        </p:nvSpPr>
        <p:spPr>
          <a:xfrm>
            <a:off x="10525218" y="267093"/>
            <a:ext cx="1302471" cy="3098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dirty="0">
                <a:solidFill>
                  <a:schemeClr val="tx1"/>
                </a:solidFill>
              </a:rPr>
              <a:t>I TRIM</a:t>
            </a:r>
          </a:p>
        </p:txBody>
      </p:sp>
      <p:sp>
        <p:nvSpPr>
          <p:cNvPr id="8" name="Cuadro de texto 1">
            <a:extLst>
              <a:ext uri="{FF2B5EF4-FFF2-40B4-BE49-F238E27FC236}">
                <a16:creationId xmlns:a16="http://schemas.microsoft.com/office/drawing/2014/main" id="{8654E510-337B-4EBC-8C5D-E06A2D3B60A2}"/>
              </a:ext>
            </a:extLst>
          </p:cNvPr>
          <p:cNvSpPr txBox="1"/>
          <p:nvPr/>
        </p:nvSpPr>
        <p:spPr>
          <a:xfrm>
            <a:off x="8243907" y="288484"/>
            <a:ext cx="1302471" cy="3098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dirty="0">
                <a:solidFill>
                  <a:schemeClr val="tx1"/>
                </a:solidFill>
              </a:rPr>
              <a:t>II TRIM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6F3FBA8-47E2-4AB2-9395-DC2C0ED486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273520"/>
              </p:ext>
            </p:extLst>
          </p:nvPr>
        </p:nvGraphicFramePr>
        <p:xfrm>
          <a:off x="225083" y="407963"/>
          <a:ext cx="11774659" cy="633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6" descr="Cara triste amarillo imágenes de stock de arte vectorial | Depositphotos">
            <a:extLst>
              <a:ext uri="{FF2B5EF4-FFF2-40B4-BE49-F238E27FC236}">
                <a16:creationId xmlns:a16="http://schemas.microsoft.com/office/drawing/2014/main" id="{CF192434-F45B-45E7-A494-C47E3C3AD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44" y="4930336"/>
            <a:ext cx="457980" cy="45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ra sonriente 10">
            <a:extLst>
              <a:ext uri="{FF2B5EF4-FFF2-40B4-BE49-F238E27FC236}">
                <a16:creationId xmlns:a16="http://schemas.microsoft.com/office/drawing/2014/main" id="{7086126A-F98C-416D-B27D-35F229267544}"/>
              </a:ext>
            </a:extLst>
          </p:cNvPr>
          <p:cNvSpPr/>
          <p:nvPr/>
        </p:nvSpPr>
        <p:spPr>
          <a:xfrm>
            <a:off x="5300278" y="4930336"/>
            <a:ext cx="457981" cy="45798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pic>
        <p:nvPicPr>
          <p:cNvPr id="12" name="Picture 6" descr="Cara triste amarillo imágenes de stock de arte vectorial | Depositphotos">
            <a:extLst>
              <a:ext uri="{FF2B5EF4-FFF2-40B4-BE49-F238E27FC236}">
                <a16:creationId xmlns:a16="http://schemas.microsoft.com/office/drawing/2014/main" id="{9B7FC56B-6C3C-495A-A97B-67295A788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62" y="4912751"/>
            <a:ext cx="457980" cy="45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ara triste amarillo imágenes de stock de arte vectorial | Depositphotos">
            <a:extLst>
              <a:ext uri="{FF2B5EF4-FFF2-40B4-BE49-F238E27FC236}">
                <a16:creationId xmlns:a16="http://schemas.microsoft.com/office/drawing/2014/main" id="{54549851-5E51-42EB-B51F-56E9BDC6D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230" y="2528668"/>
            <a:ext cx="457980" cy="45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id="{5D893856-9288-4E06-8019-9F782CC155FC}"/>
              </a:ext>
            </a:extLst>
          </p:cNvPr>
          <p:cNvSpPr/>
          <p:nvPr/>
        </p:nvSpPr>
        <p:spPr>
          <a:xfrm>
            <a:off x="9546378" y="2603497"/>
            <a:ext cx="457980" cy="14806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994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6BC284F-3D9E-43B2-92A3-379D97DBD6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304174"/>
              </p:ext>
            </p:extLst>
          </p:nvPr>
        </p:nvGraphicFramePr>
        <p:xfrm>
          <a:off x="182880" y="154745"/>
          <a:ext cx="11788726" cy="658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ra sonriente 4">
            <a:extLst>
              <a:ext uri="{FF2B5EF4-FFF2-40B4-BE49-F238E27FC236}">
                <a16:creationId xmlns:a16="http://schemas.microsoft.com/office/drawing/2014/main" id="{568F78D6-6A2C-4C70-AC51-0545EB81866F}"/>
              </a:ext>
            </a:extLst>
          </p:cNvPr>
          <p:cNvSpPr/>
          <p:nvPr/>
        </p:nvSpPr>
        <p:spPr>
          <a:xfrm>
            <a:off x="1013655" y="4550508"/>
            <a:ext cx="457981" cy="45798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6" name="Cara sonriente 5">
            <a:extLst>
              <a:ext uri="{FF2B5EF4-FFF2-40B4-BE49-F238E27FC236}">
                <a16:creationId xmlns:a16="http://schemas.microsoft.com/office/drawing/2014/main" id="{2D812DA9-C541-43D7-82A1-0E45251367F0}"/>
              </a:ext>
            </a:extLst>
          </p:cNvPr>
          <p:cNvSpPr/>
          <p:nvPr/>
        </p:nvSpPr>
        <p:spPr>
          <a:xfrm>
            <a:off x="2404012" y="4550508"/>
            <a:ext cx="457981" cy="45798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" name="Cara sonriente 6">
            <a:extLst>
              <a:ext uri="{FF2B5EF4-FFF2-40B4-BE49-F238E27FC236}">
                <a16:creationId xmlns:a16="http://schemas.microsoft.com/office/drawing/2014/main" id="{7CE3AFC4-227D-4289-AD83-514C0F441955}"/>
              </a:ext>
            </a:extLst>
          </p:cNvPr>
          <p:cNvSpPr/>
          <p:nvPr/>
        </p:nvSpPr>
        <p:spPr>
          <a:xfrm>
            <a:off x="3161323" y="4550508"/>
            <a:ext cx="457981" cy="45798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8" name="Cara sonriente 7">
            <a:extLst>
              <a:ext uri="{FF2B5EF4-FFF2-40B4-BE49-F238E27FC236}">
                <a16:creationId xmlns:a16="http://schemas.microsoft.com/office/drawing/2014/main" id="{E067A22F-8420-4D8C-BD38-2B914FD3E025}"/>
              </a:ext>
            </a:extLst>
          </p:cNvPr>
          <p:cNvSpPr/>
          <p:nvPr/>
        </p:nvSpPr>
        <p:spPr>
          <a:xfrm>
            <a:off x="5189805" y="4589194"/>
            <a:ext cx="457981" cy="45798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9" name="Flecha: hacia arriba 8">
            <a:extLst>
              <a:ext uri="{FF2B5EF4-FFF2-40B4-BE49-F238E27FC236}">
                <a16:creationId xmlns:a16="http://schemas.microsoft.com/office/drawing/2014/main" id="{2C37FA91-9481-42E9-A8B3-C7563A5A82CD}"/>
              </a:ext>
            </a:extLst>
          </p:cNvPr>
          <p:cNvSpPr/>
          <p:nvPr/>
        </p:nvSpPr>
        <p:spPr>
          <a:xfrm>
            <a:off x="9467557" y="2644726"/>
            <a:ext cx="548640" cy="17865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719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B633776-59AA-4FD1-B04E-298D16F4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968786"/>
              </p:ext>
            </p:extLst>
          </p:nvPr>
        </p:nvGraphicFramePr>
        <p:xfrm>
          <a:off x="196948" y="154745"/>
          <a:ext cx="11859064" cy="6703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3163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9A1D35C-EB51-48BF-B1D2-12BDFB2C0B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996077"/>
              </p:ext>
            </p:extLst>
          </p:nvPr>
        </p:nvGraphicFramePr>
        <p:xfrm>
          <a:off x="253217" y="196948"/>
          <a:ext cx="11788727" cy="6555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ra sonriente 4">
            <a:extLst>
              <a:ext uri="{FF2B5EF4-FFF2-40B4-BE49-F238E27FC236}">
                <a16:creationId xmlns:a16="http://schemas.microsoft.com/office/drawing/2014/main" id="{06AD8A3A-7225-426E-98BE-437BE9EF6588}"/>
              </a:ext>
            </a:extLst>
          </p:cNvPr>
          <p:cNvSpPr/>
          <p:nvPr/>
        </p:nvSpPr>
        <p:spPr>
          <a:xfrm>
            <a:off x="2532966" y="4494237"/>
            <a:ext cx="457981" cy="45798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6" name="Cara sonriente 5">
            <a:extLst>
              <a:ext uri="{FF2B5EF4-FFF2-40B4-BE49-F238E27FC236}">
                <a16:creationId xmlns:a16="http://schemas.microsoft.com/office/drawing/2014/main" id="{5F492395-75E7-458A-A796-47D6F95ED705}"/>
              </a:ext>
            </a:extLst>
          </p:cNvPr>
          <p:cNvSpPr/>
          <p:nvPr/>
        </p:nvSpPr>
        <p:spPr>
          <a:xfrm>
            <a:off x="8793090" y="2159001"/>
            <a:ext cx="457981" cy="45798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51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5419525-DC6F-43D9-B127-54123AE50D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121928"/>
              </p:ext>
            </p:extLst>
          </p:nvPr>
        </p:nvGraphicFramePr>
        <p:xfrm>
          <a:off x="126609" y="140677"/>
          <a:ext cx="11859065" cy="6597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ra sonriente 4">
            <a:extLst>
              <a:ext uri="{FF2B5EF4-FFF2-40B4-BE49-F238E27FC236}">
                <a16:creationId xmlns:a16="http://schemas.microsoft.com/office/drawing/2014/main" id="{1179BC09-77C3-41D5-A23E-AC8DCFAF1B4C}"/>
              </a:ext>
            </a:extLst>
          </p:cNvPr>
          <p:cNvSpPr/>
          <p:nvPr/>
        </p:nvSpPr>
        <p:spPr>
          <a:xfrm>
            <a:off x="2364154" y="4367628"/>
            <a:ext cx="457981" cy="45798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6" name="Cara sonriente 5">
            <a:extLst>
              <a:ext uri="{FF2B5EF4-FFF2-40B4-BE49-F238E27FC236}">
                <a16:creationId xmlns:a16="http://schemas.microsoft.com/office/drawing/2014/main" id="{8C76C1FD-AF1C-44B2-9530-ED626D1D24E4}"/>
              </a:ext>
            </a:extLst>
          </p:cNvPr>
          <p:cNvSpPr/>
          <p:nvPr/>
        </p:nvSpPr>
        <p:spPr>
          <a:xfrm>
            <a:off x="1016391" y="4367628"/>
            <a:ext cx="457981" cy="45798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74421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97</Words>
  <Application>Microsoft Office PowerPoint</Application>
  <PresentationFormat>Panorámica</PresentationFormat>
  <Paragraphs>35</Paragraphs>
  <Slides>11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DE SATISFACCION POR AREA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SIAU</dc:creator>
  <cp:lastModifiedBy>SIAU</cp:lastModifiedBy>
  <cp:revision>45</cp:revision>
  <cp:lastPrinted>2023-04-25T16:55:20Z</cp:lastPrinted>
  <dcterms:created xsi:type="dcterms:W3CDTF">2023-04-25T15:41:20Z</dcterms:created>
  <dcterms:modified xsi:type="dcterms:W3CDTF">2023-08-02T12:33:49Z</dcterms:modified>
</cp:coreProperties>
</file>